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63" r:id="rId2"/>
    <p:sldId id="257" r:id="rId3"/>
    <p:sldId id="256" r:id="rId4"/>
    <p:sldId id="259" r:id="rId5"/>
    <p:sldId id="260" r:id="rId6"/>
    <p:sldId id="261" r:id="rId7"/>
    <p:sldId id="258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4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29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77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4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2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6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5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5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1815-CCF3-40FE-84E9-04003E1CBCF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6329C0-1C65-4907-9603-ECC9E071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9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745" y="685799"/>
            <a:ext cx="11619346" cy="2189450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 день Здоров'я 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909" y="4470399"/>
            <a:ext cx="6530110" cy="20135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 «Херсонський обласний центр контролю та профілактики </a:t>
            </a:r>
            <a:r>
              <a:rPr lang="uk-UA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МОЗ України»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районний відділ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128" r="7591" b="4902"/>
          <a:stretch/>
        </p:blipFill>
        <p:spPr>
          <a:xfrm>
            <a:off x="7407562" y="2875249"/>
            <a:ext cx="4553529" cy="3793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74" y="685799"/>
            <a:ext cx="2170364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31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9382" y="193964"/>
            <a:ext cx="11406909" cy="3814618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Щороку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починаючи з 1950 року, 7 квітня люди в усьому світі відзначають Всесвітній день здоров'я, метою якого є підкреслити важливість здоров’я кожної людини і людства в цілому. Саме тоді було засновано Всесвітню організацію охорони здоров'я в рамках ООН (ВООЗ). У наш час здоров’я – це не відсутність </a:t>
            </a:r>
            <a:r>
              <a:rPr lang="uk-UA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фізична, психологічна, соціальна гармонія людини, її доброзичливе ставлення як до інших людей, так і до навколишнього середовища.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76" y="3897309"/>
            <a:ext cx="2767163" cy="2767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2" b="12282"/>
          <a:stretch/>
        </p:blipFill>
        <p:spPr>
          <a:xfrm>
            <a:off x="5952836" y="3897310"/>
            <a:ext cx="5226278" cy="27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5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490" y="471056"/>
            <a:ext cx="10954327" cy="14224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Всесвітня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охорони здоров’я була створена на підставі принципу, згідно з яким передбачається, що всі люди повинні мати можливість для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свого права на володіння найвищого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досяжного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рівня здоров’я. 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" y="1988129"/>
            <a:ext cx="6227422" cy="4510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13" y="1988129"/>
            <a:ext cx="4517159" cy="45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82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327" y="203200"/>
            <a:ext cx="11776363" cy="3934691"/>
          </a:xfrm>
        </p:spPr>
        <p:txBody>
          <a:bodyPr/>
          <a:lstStyle/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Традиції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святкування Всесвітнього дня здоров’я нерозривно пов’язані з діяльністю всієї системи нашої охорони здоров’я. Працівники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кліник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лікарень і госпіталів ‒ ті, хто так чи інакше з обов’язку професії і служби надають медико-санітарну допомогу всім, хто її потребує, якнайкраще розуміють цінність здоров’я.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Профілактика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увага до нашого власного здоров’я, ‒ є основною метою проведених медиками в цей день акцій та заходів. Численні інформаційні матеріали, брошури та буклети, семінари, виступи фахівців і навіть концерти, які приурочені цьому Дню, в простій і доступній формі пояснюють нам важливість цієї позитивної ініціативи.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0" y="3658475"/>
            <a:ext cx="3428997" cy="2285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3" y="4039319"/>
            <a:ext cx="4037188" cy="26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28" y="3473139"/>
            <a:ext cx="3983061" cy="26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691" y="277091"/>
            <a:ext cx="11480800" cy="2715491"/>
          </a:xfrm>
        </p:spPr>
        <p:txBody>
          <a:bodyPr/>
          <a:lstStyle/>
          <a:p>
            <a:pPr indent="114300" algn="just">
              <a:spcAft>
                <a:spcPts val="675"/>
              </a:spcAft>
            </a:pP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Здоров’я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‒ це справжнє багатство, наявність якого ми з вами інколи ігноруємо. Здорові люди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здебільш все рідше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замислюються про те, як правильно і розумно влаштувати свій побут і життєдіяльність, щоб їхнє здоров’я залишалося міцним і надійним на тривалу перспективу.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2817976"/>
            <a:ext cx="4555836" cy="3265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r="7841"/>
          <a:stretch/>
        </p:blipFill>
        <p:spPr>
          <a:xfrm>
            <a:off x="6578133" y="2817976"/>
            <a:ext cx="5117413" cy="32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982" y="314035"/>
            <a:ext cx="11406910" cy="354676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Багатовікова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мудрість народу про ключову роль здоров’я в житті людини вкоренилося у нашій суспільній свідомості висловом: «Буде здоров’я ‒ решта все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додається».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 дійсно, наявність або відсутність у людини цього найціннішого стану, докорінно визначає його повсякденне життя, соціальне і суспільне оточення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Будьте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здорові і піклуйтеся про своє здоров'я та здоров'я своїх близьких кожного дня, адже це запорука щасливого життя. 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4300" algn="just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6" y="3602236"/>
            <a:ext cx="5407401" cy="3015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36" y="3602236"/>
            <a:ext cx="3364431" cy="3015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3602237"/>
            <a:ext cx="2534796" cy="30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9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7854" y="498764"/>
            <a:ext cx="11785599" cy="616989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Ось </a:t>
            </a: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декілька порад щодо здорового способу життя для дорослих, щоб жити щасливим і здоровим життям: 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Почніть дотримуватися здорового способу життя прямо зараз і докладіть зусиль для поступового прогресу.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минуло багато часу з моменту вашого останнього тренування, тоді це час для початку. Підтримуйте фізично активний спосіб життя і зробіть заняття частиною вашого повсякденного життя.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корисного харчування є різноманітні продукти. </a:t>
            </a: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Уникайте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обмежувальних дієт в ім'я втрати ваги. Вони можуть зашкодити вашому здоров'ю і запропонувати лише тимчасову втрату ваги.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Підтримуйте здорову масу тіла. Це можна зробити тільки після виконання пунктів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2,3.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Їжте регулярно, ніколи не пропускайте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сніданок </a:t>
            </a: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обід. 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89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952" y="713232"/>
            <a:ext cx="10707624" cy="474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750"/>
              </a:spcAft>
              <a:buClr>
                <a:srgbClr val="90C226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Їжте сезонну їжу і вживайте велику кількість фруктів і овочів. Надайте перевагу фруктам і овочам, які вирощуються місцево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750"/>
              </a:spcAft>
              <a:buClr>
                <a:srgbClr val="90C226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Зменшить споживання солі та цукру. Це крок, який може сприяти запобіганню ожиріння, діабету, високого кров'яного тиску та хворобу серця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750"/>
              </a:spcAft>
              <a:buClr>
                <a:srgbClr val="90C226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Пийте багато рідини. Підтримка хорошого рівня водного балансу важлива для досягнення загального доброго здоров'я 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750"/>
              </a:spcAft>
              <a:buClr>
                <a:srgbClr val="90C226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Намагайтеся уникати стресу. Займіться йогою, практикуйте медитацію і працюйте у напрямку зміни вашого ставлення до стресу. Не реагуйте на будь-яку стресову ситуацію і вчіться ігнорувати, і мати позитивний світогляд у житті. Почніть зі здорового способу життя прямо зараз і докладіть зусиль для поступового прогресу.  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26" y="3474719"/>
            <a:ext cx="7711626" cy="2030153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Дякуємо </a:t>
            </a:r>
            <a:r>
              <a:rPr lang="uk-UA" b="1" i="1" dirty="0" smtClean="0">
                <a:solidFill>
                  <a:srgbClr val="002060"/>
                </a:solidFill>
              </a:rPr>
              <a:t>за </a:t>
            </a:r>
            <a:r>
              <a:rPr lang="uk-UA" b="1" i="1" dirty="0" smtClean="0">
                <a:solidFill>
                  <a:srgbClr val="002060"/>
                </a:solidFill>
              </a:rPr>
              <a:t>увагу,</a:t>
            </a:r>
            <a:br>
              <a:rPr lang="uk-UA" b="1" i="1" dirty="0" smtClean="0">
                <a:solidFill>
                  <a:srgbClr val="00206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будьте здорові.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928" y="600364"/>
            <a:ext cx="11499272" cy="2567709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 мати дуже дорогу ціну. І переважно це стосується спроб повернути його на своє місце. У Всесвітній день здоров’я ми бажаємо всім його надійного зберігання. Всім хворим - якнайшвидшого одужання. Медикам - хорошої матеріальної і технічної бази. Всім нам - бути здоровими і життєрадісними! Зі святом Вас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55" y="3646509"/>
            <a:ext cx="3641443" cy="29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3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241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Всесвітній день Здоров'я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увагу, будьте здорові.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Всесвітній день Здоров'я</dc:title>
  <dc:creator>Пользователь Windows</dc:creator>
  <cp:lastModifiedBy>Usewr895665365476</cp:lastModifiedBy>
  <cp:revision>13</cp:revision>
  <dcterms:created xsi:type="dcterms:W3CDTF">2020-03-25T17:38:33Z</dcterms:created>
  <dcterms:modified xsi:type="dcterms:W3CDTF">2024-04-02T06:31:17Z</dcterms:modified>
</cp:coreProperties>
</file>