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14" r:id="rId3"/>
    <p:sldId id="316" r:id="rId4"/>
    <p:sldId id="318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9" r:id="rId13"/>
    <p:sldId id="330" r:id="rId14"/>
    <p:sldId id="339" r:id="rId15"/>
    <p:sldId id="338" r:id="rId16"/>
  </p:sldIdLst>
  <p:sldSz cx="12192000" cy="6858000"/>
  <p:notesSz cx="6858000" cy="9144000"/>
  <p:embeddedFontLst>
    <p:embeddedFont>
      <p:font typeface="IBM Plex Sans SemiBold" panose="020B0703050203000203" pitchFamily="34" charset="0"/>
      <p:bold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143585-AD99-4B9A-8874-76EA89635ABB}">
          <p14:sldIdLst>
            <p14:sldId id="256"/>
            <p14:sldId id="314"/>
            <p14:sldId id="316"/>
            <p14:sldId id="318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330"/>
            <p14:sldId id="339"/>
            <p14:sldId id="338"/>
          </p14:sldIdLst>
        </p14:section>
        <p14:section name="Раздел без заголовка" id="{A2F0F840-B9E4-4D1D-93EC-1258ED0CEB3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51">
          <p15:clr>
            <a:srgbClr val="A4A3A4"/>
          </p15:clr>
        </p15:guide>
        <p15:guide id="4" pos="3477">
          <p15:clr>
            <a:srgbClr val="A4A3A4"/>
          </p15:clr>
        </p15:guide>
        <p15:guide id="5" orient="horz" pos="3906">
          <p15:clr>
            <a:srgbClr val="A4A3A4"/>
          </p15:clr>
        </p15:guide>
        <p15:guide id="6" orient="horz" pos="391">
          <p15:clr>
            <a:srgbClr val="A4A3A4"/>
          </p15:clr>
        </p15:guide>
        <p15:guide id="7" orient="horz" pos="1366">
          <p15:clr>
            <a:srgbClr val="A4A3A4"/>
          </p15:clr>
        </p15:guide>
        <p15:guide id="8" pos="706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87rSsKRKGx3Uth7lksb1efQU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94206" autoAdjust="0"/>
  </p:normalViewPr>
  <p:slideViewPr>
    <p:cSldViewPr snapToGrid="0">
      <p:cViewPr varScale="1">
        <p:scale>
          <a:sx n="103" d="100"/>
          <a:sy n="103" d="100"/>
        </p:scale>
        <p:origin x="138" y="192"/>
      </p:cViewPr>
      <p:guideLst>
        <p:guide orient="horz" pos="2160"/>
        <p:guide pos="3840"/>
        <p:guide pos="551"/>
        <p:guide pos="3477"/>
        <p:guide orient="horz" pos="3906"/>
        <p:guide orient="horz" pos="391"/>
        <p:guide orient="horz" pos="1366"/>
        <p:guide pos="7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50" Type="http://customschemas.google.com/relationships/presentationmetadata" Target="NUL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465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811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3538" y="0"/>
            <a:ext cx="6748462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262268" y="2536171"/>
            <a:ext cx="504014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uk-UA" sz="2000" b="1" i="0" u="none" strike="noStrike" cap="none" dirty="0" smtClean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uk-UA" sz="2000" b="1" dirty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uk-UA" sz="2000" b="1" i="0" u="none" strike="noStrike" cap="none" dirty="0" smtClean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uk-UA" sz="2000" b="1" dirty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lvl="0" algn="ctr">
              <a:buSzPts val="2000"/>
            </a:pPr>
            <a:endParaRPr lang="uk-UA" sz="2000" b="1" dirty="0"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i="0" u="none" strike="noStrike" cap="none" dirty="0" smtClean="0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ДУ </a:t>
            </a:r>
            <a:r>
              <a:rPr lang="uk-UA" sz="2000" b="1" i="0" u="none" strike="noStrike" cap="none" dirty="0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«Херсонський обласний центр контролю та профілактики </a:t>
            </a:r>
            <a:r>
              <a:rPr lang="uk-UA" sz="2000" b="1" i="0" u="none" strike="noStrike" cap="none" dirty="0" err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хвороб</a:t>
            </a:r>
            <a:r>
              <a:rPr lang="uk-UA" sz="2000" b="1" i="0" u="none" strike="noStrike" cap="none" dirty="0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МОЗ України</a:t>
            </a:r>
            <a:r>
              <a:rPr lang="uk-UA" sz="2000" b="1" i="0" u="none" strike="noStrike" cap="none" dirty="0" smtClean="0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»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smtClean="0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Херсонський районний відділ</a:t>
            </a:r>
            <a:endParaRPr lang="uk-UA" sz="2000" b="1" dirty="0" smtClean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013" y="363894"/>
            <a:ext cx="7361853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328" y="270588"/>
            <a:ext cx="8033272" cy="6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037" y="200607"/>
            <a:ext cx="7847046" cy="64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665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613" y="391884"/>
            <a:ext cx="7651102" cy="61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665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109" y="374073"/>
            <a:ext cx="8769927" cy="64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1900" y="260032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31394" y="5780618"/>
            <a:ext cx="5129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ДЯКУЮ ЗА УВАГУ!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95" y="2271713"/>
            <a:ext cx="5029636" cy="34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570" y="457996"/>
            <a:ext cx="6388936" cy="420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sp>
        <p:nvSpPr>
          <p:cNvPr id="2" name="AutoShape 2" descr="{&#10;Вірусні гепатити&#10;До всесвітнього дня боротьби з&#10;гепатитами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465" y="289249"/>
            <a:ext cx="8500188" cy="64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14" y="382554"/>
            <a:ext cx="865880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860" y="354563"/>
            <a:ext cx="8565503" cy="63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150" y="233265"/>
            <a:ext cx="8033657" cy="63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90" y="307910"/>
            <a:ext cx="8014996" cy="62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241" y="354563"/>
            <a:ext cx="7959012" cy="62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86" y="326571"/>
            <a:ext cx="8033657" cy="62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8"/>
            <a:ext cx="2482328" cy="1241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04" y="289250"/>
            <a:ext cx="7949682" cy="63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520</TotalTime>
  <Words>20</Words>
  <Application>Microsoft Office PowerPoint</Application>
  <PresentationFormat>Широкоэкранный</PresentationFormat>
  <Paragraphs>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IBM Plex Sans SemiBold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Элит</cp:lastModifiedBy>
  <cp:revision>66</cp:revision>
  <dcterms:modified xsi:type="dcterms:W3CDTF">2024-07-12T11:41:10Z</dcterms:modified>
</cp:coreProperties>
</file>