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theme/theme5.xml" ContentType="application/vnd.openxmlformats-officedocument.theme+xml"/>
  <Override PartName="/ppt/slideLayouts/slideLayout6.xml" ContentType="application/vnd.openxmlformats-officedocument.presentationml.slideLayout+xml"/>
  <Override PartName="/ppt/theme/theme6.xml" ContentType="application/vnd.openxmlformats-officedocument.theme+xml"/>
  <Override PartName="/ppt/slideLayouts/slideLayout7.xml" ContentType="application/vnd.openxmlformats-officedocument.presentationml.slideLayout+xml"/>
  <Override PartName="/ppt/theme/theme7.xml" ContentType="application/vnd.openxmlformats-officedocument.theme+xml"/>
  <Override PartName="/ppt/slideLayouts/slideLayout8.xml" ContentType="application/vnd.openxmlformats-officedocument.presentationml.slideLayout+xml"/>
  <Override PartName="/ppt/theme/theme8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2" r:id="rId3"/>
    <p:sldMasterId id="2147483654" r:id="rId4"/>
    <p:sldMasterId id="2147483656" r:id="rId5"/>
    <p:sldMasterId id="2147483658" r:id="rId6"/>
    <p:sldMasterId id="2147483660" r:id="rId7"/>
    <p:sldMasterId id="2147483662" r:id="rId8"/>
  </p:sldMasterIdLst>
  <p:sldIdLst>
    <p:sldId id="256" r:id="rId9"/>
    <p:sldId id="257" r:id="rId10"/>
    <p:sldId id="258" r:id="rId11"/>
    <p:sldId id="259" r:id="rId12"/>
    <p:sldId id="260" r:id="rId13"/>
    <p:sldId id="261" r:id="rId14"/>
    <p:sldId id="262" r:id="rId15"/>
    <p:sldId id="263" r:id="rId16"/>
    <p:sldId id="264" r:id="rId17"/>
    <p:sldId id="265" r:id="rId18"/>
    <p:sldId id="266" r:id="rId19"/>
    <p:sldId id="267" r:id="rId20"/>
  </p:sldIdLst>
  <p:sldSz cx="12192000" cy="68580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-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8.xml"/><Relationship Id="rId20" Type="http://schemas.openxmlformats.org/officeDocument/2006/relationships/slide" Target="slides/slide1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3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7.xml"/><Relationship Id="rId23" Type="http://schemas.openxmlformats.org/officeDocument/2006/relationships/theme" Target="theme/theme1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F8761C0-EC0B-F649-8137-A5B3CB42B41B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/>
      <dgm:spPr/>
      <dgm:t>
        <a:bodyPr/>
        <a:lstStyle/>
        <a:p>
          <a:endParaRPr lang="en-GB"/>
        </a:p>
      </dgm:t>
    </dgm:pt>
    <dgm:pt modelId="{F734FCF9-2CA0-F949-90CD-A20B667F0059}" type="pres">
      <dgm:prSet presAssocID="{2F8761C0-EC0B-F649-8137-A5B3CB42B41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</dgm:ptLst>
  <dgm:cxnLst>
    <dgm:cxn modelId="{BE8E4BB2-59FC-CE4F-9B69-CF05D68F16ED}" type="presOf" srcId="{2F8761C0-EC0B-F649-8137-A5B3CB42B41B}" destId="{F734FCF9-2CA0-F949-90CD-A20B667F0059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uk-UA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uk-UA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5382FA4D-9E5A-40CF-A501-193A1B935936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SECTION_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03A451FB-9846-4BE7-940B-F5C726D29879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_OBJE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uk-UA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uk-UA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uk-UA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075DD276-EE78-439C-9630-6203439BE63F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WO_OBJECTS_WITH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A4B84916-BAF5-41F9-82CF-DCDE87AFCB8E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uk-UA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4ED108BD-FC01-46DB-A0B9-87CB5B455EFB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7"/>
          </p:nvPr>
        </p:nvSpPr>
        <p:spPr/>
        <p:txBody>
          <a:bodyPr/>
          <a:lstStyle/>
          <a:p>
            <a:fld id="{AF94024E-E9E1-4515-8715-A87766F9E844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ERTICAL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9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0"/>
          </p:nvPr>
        </p:nvSpPr>
        <p:spPr/>
        <p:txBody>
          <a:bodyPr/>
          <a:lstStyle/>
          <a:p>
            <a:fld id="{4354ED2D-87BA-4D35-8237-EAB252D5B5A1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2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_TITLE_AND_VERTICAL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3"/>
          </p:nvPr>
        </p:nvSpPr>
        <p:spPr/>
        <p:txBody>
          <a:bodyPr/>
          <a:lstStyle/>
          <a:p>
            <a:fld id="{476313EE-C28C-455A-80B6-0C4C7B7912E0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2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6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7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0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uk-UA" sz="1800" b="0" strike="noStrike" spc="-1">
                <a:solidFill>
                  <a:srgbClr val="000000"/>
                </a:solidFill>
                <a:latin typeface="Arial"/>
              </a:rPr>
              <a:t>Для правки тексту заголовка клацніть мишею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ftr" idx="1"/>
          </p:nvPr>
        </p:nvSpPr>
        <p:spPr>
          <a:xfrm>
            <a:off x="4038480" y="6356520"/>
            <a:ext cx="4110840" cy="361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uk-UA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strike="noStrike" spc="-1">
                <a:solidFill>
                  <a:srgbClr val="000000"/>
                </a:solidFill>
                <a:latin typeface="Times New Roman"/>
              </a:rPr>
              <a:t>&lt;нижній колонтитул&gt;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sldNum" idx="2"/>
          </p:nvPr>
        </p:nvSpPr>
        <p:spPr>
          <a:xfrm>
            <a:off x="8610480" y="6356520"/>
            <a:ext cx="2739240" cy="361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uk-UA" sz="1200" b="0" strike="noStrike" spc="-1">
                <a:solidFill>
                  <a:srgbClr val="888888"/>
                </a:solidFill>
                <a:latin typeface="Calibri"/>
                <a:ea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CFB437DC-670E-4AAF-AA7A-6815D1822584}" type="slidenum">
              <a:rPr lang="uk-UA" sz="1200" b="0" strike="noStrike" spc="-1">
                <a:solidFill>
                  <a:srgbClr val="888888"/>
                </a:solidFill>
                <a:latin typeface="Calibri"/>
                <a:ea typeface="Calibri"/>
              </a:rPr>
              <a:t>‹#›</a:t>
            </a:fld>
            <a:endParaRPr lang="uk-UA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dt" idx="3"/>
          </p:nvPr>
        </p:nvSpPr>
        <p:spPr>
          <a:xfrm>
            <a:off x="838080" y="6356520"/>
            <a:ext cx="2739240" cy="361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strike="noStrike" spc="-1">
                <a:solidFill>
                  <a:srgbClr val="000000"/>
                </a:solidFill>
                <a:latin typeface="Times New Roman"/>
              </a:rPr>
              <a:t>&lt;дата/час&gt;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3200" b="0" strike="noStrike" spc="-1">
                <a:solidFill>
                  <a:srgbClr val="000000"/>
                </a:solidFill>
                <a:latin typeface="Arial"/>
              </a:rPr>
              <a:t>Для редагування структури клацніть мишею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uk-UA" sz="2800" b="0" strike="noStrike" spc="-1">
                <a:solidFill>
                  <a:srgbClr val="000000"/>
                </a:solidFill>
                <a:latin typeface="Arial"/>
              </a:rPr>
              <a:t>Другий рівень структури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2400" b="0" strike="noStrike" spc="-1">
                <a:solidFill>
                  <a:srgbClr val="000000"/>
                </a:solidFill>
                <a:latin typeface="Arial"/>
              </a:rPr>
              <a:t>Третій рівень структури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uk-UA" sz="2000" b="0" strike="noStrike" spc="-1">
                <a:solidFill>
                  <a:srgbClr val="000000"/>
                </a:solidFill>
                <a:latin typeface="Arial"/>
              </a:rPr>
              <a:t>Четвертий рівень структури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2000" b="0" strike="noStrike" spc="-1">
                <a:solidFill>
                  <a:srgbClr val="000000"/>
                </a:solidFill>
                <a:latin typeface="Arial"/>
              </a:rPr>
              <a:t>П'ятий рівень структури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2000" b="0" strike="noStrike" spc="-1">
                <a:solidFill>
                  <a:srgbClr val="000000"/>
                </a:solidFill>
                <a:latin typeface="Arial"/>
              </a:rPr>
              <a:t>Шостий рівень структури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2000" b="0" strike="noStrike" spc="-1">
                <a:solidFill>
                  <a:srgbClr val="000000"/>
                </a:solidFill>
                <a:latin typeface="Arial"/>
              </a:rPr>
              <a:t>Сьомий рівень структури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ftr" idx="4"/>
          </p:nvPr>
        </p:nvSpPr>
        <p:spPr>
          <a:xfrm>
            <a:off x="4038480" y="6356520"/>
            <a:ext cx="4110840" cy="361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uk-UA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strike="noStrike" spc="-1">
                <a:solidFill>
                  <a:srgbClr val="000000"/>
                </a:solidFill>
                <a:latin typeface="Times New Roman"/>
              </a:rPr>
              <a:t>&lt;нижній колонтитул&gt;</a:t>
            </a:r>
          </a:p>
        </p:txBody>
      </p:sp>
      <p:sp>
        <p:nvSpPr>
          <p:cNvPr id="8" name="PlaceHolder 2"/>
          <p:cNvSpPr>
            <a:spLocks noGrp="1"/>
          </p:cNvSpPr>
          <p:nvPr>
            <p:ph type="sldNum" idx="5"/>
          </p:nvPr>
        </p:nvSpPr>
        <p:spPr>
          <a:xfrm>
            <a:off x="8610480" y="6356520"/>
            <a:ext cx="2739240" cy="361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uk-UA" sz="1200" b="0" strike="noStrike" spc="-1">
                <a:solidFill>
                  <a:srgbClr val="888888"/>
                </a:solidFill>
                <a:latin typeface="Calibri"/>
                <a:ea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14D06181-3AB8-4F35-B78C-84E2B2224203}" type="slidenum">
              <a:rPr lang="uk-UA" sz="1200" b="0" strike="noStrike" spc="-1">
                <a:solidFill>
                  <a:srgbClr val="888888"/>
                </a:solidFill>
                <a:latin typeface="Calibri"/>
                <a:ea typeface="Calibri"/>
              </a:rPr>
              <a:t>‹#›</a:t>
            </a:fld>
            <a:endParaRPr lang="uk-UA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dt" idx="6"/>
          </p:nvPr>
        </p:nvSpPr>
        <p:spPr>
          <a:xfrm>
            <a:off x="838080" y="6356520"/>
            <a:ext cx="2739240" cy="361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strike="noStrike" spc="-1">
                <a:solidFill>
                  <a:srgbClr val="000000"/>
                </a:solidFill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0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uk-UA" sz="1800" b="0" strike="noStrike" spc="-1">
                <a:solidFill>
                  <a:srgbClr val="000000"/>
                </a:solidFill>
                <a:latin typeface="Arial"/>
              </a:rPr>
              <a:t>Для правки тексту заголовка клацніть мишею</a:t>
            </a: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392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1800" b="0" strike="noStrike" spc="-1">
                <a:solidFill>
                  <a:srgbClr val="000000"/>
                </a:solidFill>
                <a:latin typeface="Arial"/>
              </a:rPr>
              <a:t>Для редагування структури клацніть мишею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uk-UA" sz="1800" b="0" strike="noStrike" spc="-1">
                <a:solidFill>
                  <a:srgbClr val="000000"/>
                </a:solidFill>
                <a:latin typeface="Arial"/>
              </a:rPr>
              <a:t>Другий рівень структури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1800" b="0" strike="noStrike" spc="-1">
                <a:solidFill>
                  <a:srgbClr val="000000"/>
                </a:solidFill>
                <a:latin typeface="Arial"/>
              </a:rPr>
              <a:t>Третій рівень структури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uk-UA" sz="1800" b="0" strike="noStrike" spc="-1">
                <a:solidFill>
                  <a:srgbClr val="000000"/>
                </a:solidFill>
                <a:latin typeface="Arial"/>
              </a:rPr>
              <a:t>Четвертий рівень структури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1800" b="0" strike="noStrike" spc="-1">
                <a:solidFill>
                  <a:srgbClr val="000000"/>
                </a:solidFill>
                <a:latin typeface="Arial"/>
              </a:rPr>
              <a:t>П'ятий рівень структури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1800" b="0" strike="noStrike" spc="-1">
                <a:solidFill>
                  <a:srgbClr val="000000"/>
                </a:solidFill>
                <a:latin typeface="Arial"/>
              </a:rPr>
              <a:t>Шостий рівень структури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1800" b="0" strike="noStrike" spc="-1">
                <a:solidFill>
                  <a:srgbClr val="000000"/>
                </a:solidFill>
                <a:latin typeface="Arial"/>
              </a:rPr>
              <a:t>Сьомий рівень структури</a:t>
            </a:r>
          </a:p>
        </p:txBody>
      </p:sp>
      <p:sp>
        <p:nvSpPr>
          <p:cNvPr id="1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392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1800" b="0" strike="noStrike" spc="-1">
                <a:solidFill>
                  <a:srgbClr val="000000"/>
                </a:solidFill>
                <a:latin typeface="Arial"/>
              </a:rPr>
              <a:t>Для редагування структури клацніть мишею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uk-UA" sz="1800" b="0" strike="noStrike" spc="-1">
                <a:solidFill>
                  <a:srgbClr val="000000"/>
                </a:solidFill>
                <a:latin typeface="Arial"/>
              </a:rPr>
              <a:t>Другий рівень структури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1800" b="0" strike="noStrike" spc="-1">
                <a:solidFill>
                  <a:srgbClr val="000000"/>
                </a:solidFill>
                <a:latin typeface="Arial"/>
              </a:rPr>
              <a:t>Третій рівень структури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uk-UA" sz="1800" b="0" strike="noStrike" spc="-1">
                <a:solidFill>
                  <a:srgbClr val="000000"/>
                </a:solidFill>
                <a:latin typeface="Arial"/>
              </a:rPr>
              <a:t>Четвертий рівень структури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1800" b="0" strike="noStrike" spc="-1">
                <a:solidFill>
                  <a:srgbClr val="000000"/>
                </a:solidFill>
                <a:latin typeface="Arial"/>
              </a:rPr>
              <a:t>П'ятий рівень структури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1800" b="0" strike="noStrike" spc="-1">
                <a:solidFill>
                  <a:srgbClr val="000000"/>
                </a:solidFill>
                <a:latin typeface="Arial"/>
              </a:rPr>
              <a:t>Шостий рівень структури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1800" b="0" strike="noStrike" spc="-1">
                <a:solidFill>
                  <a:srgbClr val="000000"/>
                </a:solidFill>
                <a:latin typeface="Arial"/>
              </a:rPr>
              <a:t>Сьомий рівень структури</a:t>
            </a:r>
          </a:p>
        </p:txBody>
      </p:sp>
      <p:sp>
        <p:nvSpPr>
          <p:cNvPr id="13" name="PlaceHolder 4"/>
          <p:cNvSpPr>
            <a:spLocks noGrp="1"/>
          </p:cNvSpPr>
          <p:nvPr>
            <p:ph type="ftr" idx="7"/>
          </p:nvPr>
        </p:nvSpPr>
        <p:spPr>
          <a:xfrm>
            <a:off x="4038480" y="6356520"/>
            <a:ext cx="4110840" cy="361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uk-UA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strike="noStrike" spc="-1">
                <a:solidFill>
                  <a:srgbClr val="000000"/>
                </a:solidFill>
                <a:latin typeface="Times New Roman"/>
              </a:rPr>
              <a:t>&lt;нижній колонтитул&gt;</a:t>
            </a:r>
          </a:p>
        </p:txBody>
      </p:sp>
      <p:sp>
        <p:nvSpPr>
          <p:cNvPr id="14" name="PlaceHolder 5"/>
          <p:cNvSpPr>
            <a:spLocks noGrp="1"/>
          </p:cNvSpPr>
          <p:nvPr>
            <p:ph type="sldNum" idx="8"/>
          </p:nvPr>
        </p:nvSpPr>
        <p:spPr>
          <a:xfrm>
            <a:off x="8610480" y="6356520"/>
            <a:ext cx="2739240" cy="361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uk-UA" sz="1200" b="0" strike="noStrike" spc="-1">
                <a:solidFill>
                  <a:srgbClr val="888888"/>
                </a:solidFill>
                <a:latin typeface="Calibri"/>
                <a:ea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983D8623-95B6-4C55-AC78-F033648F3570}" type="slidenum">
              <a:rPr lang="uk-UA" sz="1200" b="0" strike="noStrike" spc="-1">
                <a:solidFill>
                  <a:srgbClr val="888888"/>
                </a:solidFill>
                <a:latin typeface="Calibri"/>
                <a:ea typeface="Calibri"/>
              </a:rPr>
              <a:t>‹#›</a:t>
            </a:fld>
            <a:endParaRPr lang="uk-UA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5" name="PlaceHolder 6"/>
          <p:cNvSpPr>
            <a:spLocks noGrp="1"/>
          </p:cNvSpPr>
          <p:nvPr>
            <p:ph type="dt" idx="9"/>
          </p:nvPr>
        </p:nvSpPr>
        <p:spPr>
          <a:xfrm>
            <a:off x="838080" y="6356520"/>
            <a:ext cx="2739240" cy="361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strike="noStrike" spc="-1">
                <a:solidFill>
                  <a:srgbClr val="000000"/>
                </a:solidFill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ftr" idx="10"/>
          </p:nvPr>
        </p:nvSpPr>
        <p:spPr>
          <a:xfrm>
            <a:off x="4038480" y="6356520"/>
            <a:ext cx="4110840" cy="361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uk-UA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strike="noStrike" spc="-1">
                <a:solidFill>
                  <a:srgbClr val="000000"/>
                </a:solidFill>
                <a:latin typeface="Times New Roman"/>
              </a:rPr>
              <a:t>&lt;нижній колонтитул&gt;</a:t>
            </a:r>
          </a:p>
        </p:txBody>
      </p:sp>
      <p:sp>
        <p:nvSpPr>
          <p:cNvPr id="20" name="PlaceHolder 2"/>
          <p:cNvSpPr>
            <a:spLocks noGrp="1"/>
          </p:cNvSpPr>
          <p:nvPr>
            <p:ph type="sldNum" idx="11"/>
          </p:nvPr>
        </p:nvSpPr>
        <p:spPr>
          <a:xfrm>
            <a:off x="8610480" y="6356520"/>
            <a:ext cx="2739240" cy="361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uk-UA" sz="1200" b="0" strike="noStrike" spc="-1">
                <a:solidFill>
                  <a:srgbClr val="888888"/>
                </a:solidFill>
                <a:latin typeface="Calibri"/>
                <a:ea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A5EB3546-B2AB-4FB1-B5CB-ACCE6F864132}" type="slidenum">
              <a:rPr lang="uk-UA" sz="1200" b="0" strike="noStrike" spc="-1">
                <a:solidFill>
                  <a:srgbClr val="888888"/>
                </a:solidFill>
                <a:latin typeface="Calibri"/>
                <a:ea typeface="Calibri"/>
              </a:rPr>
              <a:t>‹#›</a:t>
            </a:fld>
            <a:endParaRPr lang="uk-UA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dt" idx="12"/>
          </p:nvPr>
        </p:nvSpPr>
        <p:spPr>
          <a:xfrm>
            <a:off x="838080" y="6356520"/>
            <a:ext cx="2739240" cy="361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strike="noStrike" spc="-1">
                <a:solidFill>
                  <a:srgbClr val="000000"/>
                </a:solidFill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0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uk-UA" sz="1800" b="0" strike="noStrike" spc="-1">
                <a:solidFill>
                  <a:srgbClr val="000000"/>
                </a:solidFill>
                <a:latin typeface="Arial"/>
              </a:rPr>
              <a:t>Для правки тексту заголовка клацніть мишею</a:t>
            </a:r>
          </a:p>
        </p:txBody>
      </p:sp>
      <p:sp>
        <p:nvSpPr>
          <p:cNvPr id="23" name="PlaceHolder 2"/>
          <p:cNvSpPr>
            <a:spLocks noGrp="1"/>
          </p:cNvSpPr>
          <p:nvPr>
            <p:ph type="ftr" idx="13"/>
          </p:nvPr>
        </p:nvSpPr>
        <p:spPr>
          <a:xfrm>
            <a:off x="4038480" y="6356520"/>
            <a:ext cx="4110840" cy="361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uk-UA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strike="noStrike" spc="-1">
                <a:solidFill>
                  <a:srgbClr val="000000"/>
                </a:solidFill>
                <a:latin typeface="Times New Roman"/>
              </a:rPr>
              <a:t>&lt;нижній колонтитул&gt;</a:t>
            </a:r>
          </a:p>
        </p:txBody>
      </p:sp>
      <p:sp>
        <p:nvSpPr>
          <p:cNvPr id="24" name="PlaceHolder 3"/>
          <p:cNvSpPr>
            <a:spLocks noGrp="1"/>
          </p:cNvSpPr>
          <p:nvPr>
            <p:ph type="sldNum" idx="14"/>
          </p:nvPr>
        </p:nvSpPr>
        <p:spPr>
          <a:xfrm>
            <a:off x="8610480" y="6356520"/>
            <a:ext cx="2739240" cy="361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uk-UA" sz="1200" b="0" strike="noStrike" spc="-1">
                <a:solidFill>
                  <a:srgbClr val="888888"/>
                </a:solidFill>
                <a:latin typeface="Calibri"/>
                <a:ea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C7BE9B18-9306-4A22-B03A-D56B02395B93}" type="slidenum">
              <a:rPr lang="uk-UA" sz="1200" b="0" strike="noStrike" spc="-1">
                <a:solidFill>
                  <a:srgbClr val="888888"/>
                </a:solidFill>
                <a:latin typeface="Calibri"/>
                <a:ea typeface="Calibri"/>
              </a:rPr>
              <a:t>‹#›</a:t>
            </a:fld>
            <a:endParaRPr lang="uk-UA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dt" idx="15"/>
          </p:nvPr>
        </p:nvSpPr>
        <p:spPr>
          <a:xfrm>
            <a:off x="838080" y="6356520"/>
            <a:ext cx="2739240" cy="361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strike="noStrike" spc="-1">
                <a:solidFill>
                  <a:srgbClr val="000000"/>
                </a:solidFill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ftr" idx="16"/>
          </p:nvPr>
        </p:nvSpPr>
        <p:spPr>
          <a:xfrm>
            <a:off x="4038480" y="6356520"/>
            <a:ext cx="4110840" cy="361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uk-UA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strike="noStrike" spc="-1">
                <a:solidFill>
                  <a:srgbClr val="000000"/>
                </a:solidFill>
                <a:latin typeface="Times New Roman"/>
              </a:rPr>
              <a:t>&lt;нижній колонтитул&gt;</a:t>
            </a:r>
          </a:p>
        </p:txBody>
      </p:sp>
      <p:sp>
        <p:nvSpPr>
          <p:cNvPr id="28" name="PlaceHolder 2"/>
          <p:cNvSpPr>
            <a:spLocks noGrp="1"/>
          </p:cNvSpPr>
          <p:nvPr>
            <p:ph type="sldNum" idx="17"/>
          </p:nvPr>
        </p:nvSpPr>
        <p:spPr>
          <a:xfrm>
            <a:off x="8610480" y="6356520"/>
            <a:ext cx="2739240" cy="361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uk-UA" sz="1200" b="0" strike="noStrike" spc="-1">
                <a:solidFill>
                  <a:srgbClr val="888888"/>
                </a:solidFill>
                <a:latin typeface="Calibri"/>
                <a:ea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C4588BB3-B548-4B2B-B807-8652FD693D15}" type="slidenum">
              <a:rPr lang="uk-UA" sz="1200" b="0" strike="noStrike" spc="-1">
                <a:solidFill>
                  <a:srgbClr val="888888"/>
                </a:solidFill>
                <a:latin typeface="Calibri"/>
                <a:ea typeface="Calibri"/>
              </a:rPr>
              <a:t>‹#›</a:t>
            </a:fld>
            <a:endParaRPr lang="uk-UA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dt" idx="18"/>
          </p:nvPr>
        </p:nvSpPr>
        <p:spPr>
          <a:xfrm>
            <a:off x="838080" y="6356520"/>
            <a:ext cx="2739240" cy="361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strike="noStrike" spc="-1">
                <a:solidFill>
                  <a:srgbClr val="000000"/>
                </a:solidFill>
                <a:latin typeface="Times New Roman"/>
              </a:rPr>
              <a:t>&lt;дата/час&gt;</a:t>
            </a:r>
          </a:p>
        </p:txBody>
      </p:sp>
      <p:sp>
        <p:nvSpPr>
          <p:cNvPr id="30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uk-UA" sz="4400" b="0" strike="noStrike" spc="-1">
                <a:solidFill>
                  <a:srgbClr val="000000"/>
                </a:solidFill>
                <a:latin typeface="Arial"/>
              </a:rPr>
              <a:t>Для правки тексту заголовка клацніть мишею</a:t>
            </a:r>
          </a:p>
        </p:txBody>
      </p:sp>
      <p:sp>
        <p:nvSpPr>
          <p:cNvPr id="31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3200" b="0" strike="noStrike" spc="-1">
                <a:solidFill>
                  <a:srgbClr val="000000"/>
                </a:solidFill>
                <a:latin typeface="Arial"/>
              </a:rPr>
              <a:t>Для редагування структури клацніть мишею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uk-UA" sz="2800" b="0" strike="noStrike" spc="-1">
                <a:solidFill>
                  <a:srgbClr val="000000"/>
                </a:solidFill>
                <a:latin typeface="Arial"/>
              </a:rPr>
              <a:t>Другий рівень структури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2400" b="0" strike="noStrike" spc="-1">
                <a:solidFill>
                  <a:srgbClr val="000000"/>
                </a:solidFill>
                <a:latin typeface="Arial"/>
              </a:rPr>
              <a:t>Третій рівень структури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uk-UA" sz="2000" b="0" strike="noStrike" spc="-1">
                <a:solidFill>
                  <a:srgbClr val="000000"/>
                </a:solidFill>
                <a:latin typeface="Arial"/>
              </a:rPr>
              <a:t>Четвертий рівень структури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2000" b="0" strike="noStrike" spc="-1">
                <a:solidFill>
                  <a:srgbClr val="000000"/>
                </a:solidFill>
                <a:latin typeface="Arial"/>
              </a:rPr>
              <a:t>П'ятий рівень структури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2000" b="0" strike="noStrike" spc="-1">
                <a:solidFill>
                  <a:srgbClr val="000000"/>
                </a:solidFill>
                <a:latin typeface="Arial"/>
              </a:rPr>
              <a:t>Шостий рівень структури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2000" b="0" strike="noStrike" spc="-1">
                <a:solidFill>
                  <a:srgbClr val="000000"/>
                </a:solidFill>
                <a:latin typeface="Arial"/>
              </a:rPr>
              <a:t>Сьомий рівень структури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ftr" idx="19"/>
          </p:nvPr>
        </p:nvSpPr>
        <p:spPr>
          <a:xfrm>
            <a:off x="4038480" y="6356520"/>
            <a:ext cx="4110840" cy="361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uk-UA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strike="noStrike" spc="-1">
                <a:solidFill>
                  <a:srgbClr val="000000"/>
                </a:solidFill>
                <a:latin typeface="Times New Roman"/>
              </a:rPr>
              <a:t>&lt;нижній колонтитул&gt;</a:t>
            </a:r>
          </a:p>
        </p:txBody>
      </p:sp>
      <p:sp>
        <p:nvSpPr>
          <p:cNvPr id="33" name="PlaceHolder 2"/>
          <p:cNvSpPr>
            <a:spLocks noGrp="1"/>
          </p:cNvSpPr>
          <p:nvPr>
            <p:ph type="sldNum" idx="20"/>
          </p:nvPr>
        </p:nvSpPr>
        <p:spPr>
          <a:xfrm>
            <a:off x="8610480" y="6356520"/>
            <a:ext cx="2739240" cy="361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uk-UA" sz="1200" b="0" strike="noStrike" spc="-1">
                <a:solidFill>
                  <a:srgbClr val="888888"/>
                </a:solidFill>
                <a:latin typeface="Calibri"/>
                <a:ea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69B20C12-5B5A-45D2-A4DC-22A6350FD30B}" type="slidenum">
              <a:rPr lang="uk-UA" sz="1200" b="0" strike="noStrike" spc="-1">
                <a:solidFill>
                  <a:srgbClr val="888888"/>
                </a:solidFill>
                <a:latin typeface="Calibri"/>
                <a:ea typeface="Calibri"/>
              </a:rPr>
              <a:t>‹#›</a:t>
            </a:fld>
            <a:endParaRPr lang="uk-UA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dt" idx="21"/>
          </p:nvPr>
        </p:nvSpPr>
        <p:spPr>
          <a:xfrm>
            <a:off x="838080" y="6356520"/>
            <a:ext cx="2739240" cy="361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strike="noStrike" spc="-1">
                <a:solidFill>
                  <a:srgbClr val="000000"/>
                </a:solidFill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ftr" idx="22"/>
          </p:nvPr>
        </p:nvSpPr>
        <p:spPr>
          <a:xfrm>
            <a:off x="4038480" y="6356520"/>
            <a:ext cx="4110840" cy="361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uk-UA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strike="noStrike" spc="-1">
                <a:solidFill>
                  <a:srgbClr val="000000"/>
                </a:solidFill>
                <a:latin typeface="Times New Roman"/>
              </a:rPr>
              <a:t>&lt;нижній колонтитул&gt;</a:t>
            </a:r>
          </a:p>
        </p:txBody>
      </p:sp>
      <p:sp>
        <p:nvSpPr>
          <p:cNvPr id="36" name="PlaceHolder 2"/>
          <p:cNvSpPr>
            <a:spLocks noGrp="1"/>
          </p:cNvSpPr>
          <p:nvPr>
            <p:ph type="sldNum" idx="23"/>
          </p:nvPr>
        </p:nvSpPr>
        <p:spPr>
          <a:xfrm>
            <a:off x="8610480" y="6356520"/>
            <a:ext cx="2739240" cy="361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uk-UA" sz="1200" b="0" strike="noStrike" spc="-1">
                <a:solidFill>
                  <a:srgbClr val="888888"/>
                </a:solidFill>
                <a:latin typeface="Calibri"/>
                <a:ea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FBA8AD8C-8DF0-492B-95A2-EBE59461A918}" type="slidenum">
              <a:rPr lang="uk-UA" sz="1200" b="0" strike="noStrike" spc="-1">
                <a:solidFill>
                  <a:srgbClr val="888888"/>
                </a:solidFill>
                <a:latin typeface="Calibri"/>
                <a:ea typeface="Calibri"/>
              </a:rPr>
              <a:t>‹#›</a:t>
            </a:fld>
            <a:endParaRPr lang="uk-UA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dt" idx="24"/>
          </p:nvPr>
        </p:nvSpPr>
        <p:spPr>
          <a:xfrm>
            <a:off x="838080" y="6356520"/>
            <a:ext cx="2739240" cy="361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strike="noStrike" spc="-1">
                <a:solidFill>
                  <a:srgbClr val="000000"/>
                </a:solidFill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Relationship Id="rId9" Type="http://schemas.openxmlformats.org/officeDocument/2006/relationships/image" Target="../media/image10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Google Shape;84;p1"/>
          <p:cNvPicPr/>
          <p:nvPr/>
        </p:nvPicPr>
        <p:blipFill>
          <a:blip r:embed="rId2"/>
          <a:stretch/>
        </p:blipFill>
        <p:spPr>
          <a:xfrm>
            <a:off x="6095880" y="0"/>
            <a:ext cx="6091920" cy="6854040"/>
          </a:xfrm>
          <a:prstGeom prst="rect">
            <a:avLst/>
          </a:prstGeom>
          <a:ln w="0">
            <a:noFill/>
          </a:ln>
        </p:spPr>
      </p:pic>
      <p:sp>
        <p:nvSpPr>
          <p:cNvPr id="39" name="Google Shape;86;p1"/>
          <p:cNvSpPr/>
          <p:nvPr/>
        </p:nvSpPr>
        <p:spPr>
          <a:xfrm>
            <a:off x="214560" y="1376280"/>
            <a:ext cx="5388120" cy="5150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uk-UA" sz="4800" b="1" strike="noStrike" spc="-1">
                <a:solidFill>
                  <a:schemeClr val="dk1"/>
                </a:solidFill>
                <a:latin typeface="IBM Plex Sans "/>
                <a:ea typeface="IBM Plex Sans SemiBold"/>
              </a:rPr>
              <a:t>ПРЕЗЕНТАЦІЯ  ХЕРСОНСЬКОГО РАЙОННОГО ВІДДІЛУ</a:t>
            </a:r>
            <a:endParaRPr lang="uk-UA" sz="4800" b="0" strike="noStrike" spc="-1">
              <a:solidFill>
                <a:srgbClr val="000000"/>
              </a:solidFill>
              <a:latin typeface="Arial"/>
            </a:endParaRPr>
          </a:p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endParaRPr lang="uk-UA" sz="2000" b="0" strike="noStrike" spc="-1">
              <a:solidFill>
                <a:srgbClr val="000000"/>
              </a:solidFill>
              <a:latin typeface="Arial"/>
            </a:endParaRPr>
          </a:p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uk-UA" sz="2000" b="1" strike="noStrike" spc="-1">
                <a:solidFill>
                  <a:schemeClr val="dk1"/>
                </a:solidFill>
                <a:latin typeface="IBM Plex Sans "/>
                <a:ea typeface="IBM Plex Sans SemiBold"/>
              </a:rPr>
              <a:t>Фельдшер санітарний</a:t>
            </a:r>
            <a:endParaRPr lang="uk-UA" sz="2000" b="0" strike="noStrike" spc="-1">
              <a:solidFill>
                <a:srgbClr val="000000"/>
              </a:solidFill>
              <a:latin typeface="Arial"/>
            </a:endParaRPr>
          </a:p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uk-UA" sz="2000" b="1" strike="noStrike" spc="-1">
                <a:solidFill>
                  <a:schemeClr val="dk1"/>
                </a:solidFill>
                <a:latin typeface="IBM Plex Sans "/>
                <a:ea typeface="IBM Plex Sans SemiBold"/>
              </a:rPr>
              <a:t>Херсонського районного відділу </a:t>
            </a:r>
            <a:endParaRPr lang="uk-UA" sz="2000" b="0" strike="noStrike" spc="-1">
              <a:solidFill>
                <a:srgbClr val="000000"/>
              </a:solidFill>
              <a:latin typeface="Arial"/>
            </a:endParaRPr>
          </a:p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uk-UA" sz="2000" b="1" strike="noStrike" spc="-1">
                <a:solidFill>
                  <a:schemeClr val="dk1"/>
                </a:solidFill>
                <a:latin typeface="IBM Plex Sans "/>
                <a:ea typeface="IBM Plex Sans SemiBold"/>
              </a:rPr>
              <a:t>ДУ «Херсонський обласний центр контролю та профілактики хвороб МОЗ України»</a:t>
            </a:r>
            <a:endParaRPr lang="uk-UA" sz="2000" b="0" strike="noStrike" spc="-1">
              <a:solidFill>
                <a:srgbClr val="000000"/>
              </a:solidFill>
              <a:latin typeface="Arial"/>
            </a:endParaRPr>
          </a:p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uk-UA" sz="2000" b="1" strike="noStrike" spc="-1">
                <a:solidFill>
                  <a:schemeClr val="dk1"/>
                </a:solidFill>
                <a:latin typeface="IBM Plex Sans "/>
                <a:ea typeface="IBM Plex Sans SemiBold"/>
              </a:rPr>
              <a:t>Наталя Біла</a:t>
            </a:r>
            <a:endParaRPr lang="uk-UA" sz="20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40" name="Рисунок 2"/>
          <p:cNvPicPr/>
          <p:nvPr/>
        </p:nvPicPr>
        <p:blipFill>
          <a:blip r:embed="rId3"/>
          <a:stretch/>
        </p:blipFill>
        <p:spPr>
          <a:xfrm>
            <a:off x="589680" y="423360"/>
            <a:ext cx="2188800" cy="102384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" name="Google Shape;115;p 1"/>
          <p:cNvPicPr/>
          <p:nvPr/>
        </p:nvPicPr>
        <p:blipFill>
          <a:blip r:embed="rId2"/>
          <a:stretch/>
        </p:blipFill>
        <p:spPr>
          <a:xfrm>
            <a:off x="0" y="0"/>
            <a:ext cx="12188160" cy="7173000"/>
          </a:xfrm>
          <a:prstGeom prst="rect">
            <a:avLst/>
          </a:prstGeom>
          <a:ln w="0">
            <a:noFill/>
          </a:ln>
        </p:spPr>
      </p:pic>
      <p:pic>
        <p:nvPicPr>
          <p:cNvPr id="81" name="Рисунок 1"/>
          <p:cNvPicPr/>
          <p:nvPr/>
        </p:nvPicPr>
        <p:blipFill>
          <a:blip r:embed="rId3"/>
          <a:stretch/>
        </p:blipFill>
        <p:spPr>
          <a:xfrm>
            <a:off x="0" y="226080"/>
            <a:ext cx="2188800" cy="1023840"/>
          </a:xfrm>
          <a:prstGeom prst="rect">
            <a:avLst/>
          </a:prstGeom>
          <a:ln w="0">
            <a:noFill/>
          </a:ln>
        </p:spPr>
      </p:pic>
      <p:sp>
        <p:nvSpPr>
          <p:cNvPr id="82" name="Прямоугольник 81"/>
          <p:cNvSpPr/>
          <p:nvPr/>
        </p:nvSpPr>
        <p:spPr>
          <a:xfrm>
            <a:off x="1080000" y="1980000"/>
            <a:ext cx="5939640" cy="3239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>
              <a:lnSpc>
                <a:spcPct val="100000"/>
              </a:lnSpc>
            </a:pPr>
            <a:r>
              <a:rPr lang="uk-UA" sz="2000" b="0" strike="noStrike" spc="-1">
                <a:solidFill>
                  <a:schemeClr val="dk1"/>
                </a:solidFill>
                <a:latin typeface="IBM Plex Sans ExtraLight"/>
                <a:ea typeface="NSimSun"/>
              </a:rPr>
              <a:t>Медичні заходи та профілактика</a:t>
            </a:r>
            <a:endParaRPr lang="uk-UA" sz="20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uk-UA" sz="20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uk-UA" sz="2000" b="1" strike="noStrike" spc="-1">
                <a:solidFill>
                  <a:schemeClr val="dk1"/>
                </a:solidFill>
                <a:latin typeface="IBM Plex Sans ExtraLight"/>
                <a:ea typeface="NSimSun"/>
              </a:rPr>
              <a:t>Лікування залежності:</a:t>
            </a:r>
            <a:r>
              <a:rPr lang="uk-UA" sz="2000" b="0" strike="noStrike" spc="-1">
                <a:solidFill>
                  <a:schemeClr val="dk1"/>
                </a:solidFill>
                <a:latin typeface="IBM Plex Sans ExtraLight"/>
                <a:ea typeface="NSimSun"/>
              </a:rPr>
              <a:t> медикаментозна терапія, психотерапія, реабілітаційні програми.</a:t>
            </a:r>
            <a:endParaRPr lang="uk-UA" sz="20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uk-UA" sz="2000" b="1" strike="noStrike" spc="-1">
                <a:solidFill>
                  <a:schemeClr val="dk1"/>
                </a:solidFill>
                <a:latin typeface="IBM Plex Sans ExtraLight"/>
                <a:ea typeface="NSimSun"/>
              </a:rPr>
              <a:t>Профілактика:</a:t>
            </a:r>
            <a:r>
              <a:rPr lang="uk-UA" sz="2000" b="0" strike="noStrike" spc="-1">
                <a:solidFill>
                  <a:schemeClr val="dk1"/>
                </a:solidFill>
                <a:latin typeface="IBM Plex Sans ExtraLight"/>
                <a:ea typeface="NSimSun"/>
              </a:rPr>
              <a:t> просвітницька робота, пропаганда здорового способу життя, контроль за обігом наркотичних речовин.</a:t>
            </a:r>
            <a:endParaRPr lang="uk-UA" sz="20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uk-UA" sz="2000" b="1" strike="noStrike" spc="-1">
                <a:solidFill>
                  <a:schemeClr val="dk1"/>
                </a:solidFill>
                <a:latin typeface="IBM Plex Sans ExtraLight"/>
                <a:ea typeface="NSimSun"/>
              </a:rPr>
              <a:t>Роль держави та громадськості:</a:t>
            </a:r>
            <a:r>
              <a:rPr lang="uk-UA" sz="2000" b="0" strike="noStrike" spc="-1">
                <a:solidFill>
                  <a:schemeClr val="dk1"/>
                </a:solidFill>
                <a:latin typeface="IBM Plex Sans ExtraLight"/>
                <a:ea typeface="NSimSun"/>
              </a:rPr>
              <a:t> створення програм профілактики, підтримка реабілітаційних центрів.</a:t>
            </a:r>
            <a:endParaRPr lang="uk-UA" sz="20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83" name="Рисунок 82"/>
          <p:cNvPicPr/>
          <p:nvPr/>
        </p:nvPicPr>
        <p:blipFill>
          <a:blip r:embed="rId4"/>
          <a:stretch/>
        </p:blipFill>
        <p:spPr>
          <a:xfrm>
            <a:off x="7560000" y="2160000"/>
            <a:ext cx="4140000" cy="342000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115;p 2"/>
          <p:cNvPicPr/>
          <p:nvPr/>
        </p:nvPicPr>
        <p:blipFill>
          <a:blip r:embed="rId2"/>
          <a:stretch/>
        </p:blipFill>
        <p:spPr>
          <a:xfrm>
            <a:off x="0" y="0"/>
            <a:ext cx="12188160" cy="7173000"/>
          </a:xfrm>
          <a:prstGeom prst="rect">
            <a:avLst/>
          </a:prstGeom>
          <a:ln w="0">
            <a:noFill/>
          </a:ln>
        </p:spPr>
      </p:pic>
      <p:pic>
        <p:nvPicPr>
          <p:cNvPr id="85" name="Рисунок 3"/>
          <p:cNvPicPr/>
          <p:nvPr/>
        </p:nvPicPr>
        <p:blipFill>
          <a:blip r:embed="rId3"/>
          <a:stretch/>
        </p:blipFill>
        <p:spPr>
          <a:xfrm>
            <a:off x="0" y="226080"/>
            <a:ext cx="2188800" cy="1023840"/>
          </a:xfrm>
          <a:prstGeom prst="rect">
            <a:avLst/>
          </a:prstGeom>
          <a:ln w="0">
            <a:noFill/>
          </a:ln>
        </p:spPr>
      </p:pic>
      <p:sp>
        <p:nvSpPr>
          <p:cNvPr id="86" name="Прямоугольник 85"/>
          <p:cNvSpPr/>
          <p:nvPr/>
        </p:nvSpPr>
        <p:spPr>
          <a:xfrm>
            <a:off x="1080000" y="1980000"/>
            <a:ext cx="5399640" cy="3419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>
              <a:lnSpc>
                <a:spcPct val="100000"/>
              </a:lnSpc>
            </a:pPr>
            <a:r>
              <a:rPr lang="uk-UA" sz="2000" b="0" strike="noStrike" spc="-1">
                <a:solidFill>
                  <a:schemeClr val="dk1"/>
                </a:solidFill>
                <a:latin typeface="IBM Plex Sans ExtraLight"/>
                <a:ea typeface="NSimSun"/>
              </a:rPr>
              <a:t>Висновок</a:t>
            </a:r>
            <a:endParaRPr lang="uk-UA" sz="2000" b="0" strike="noStrike" spc="-1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lang="uk-UA" sz="20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uk-UA" sz="2000" b="0" strike="noStrike" spc="-1">
                <a:solidFill>
                  <a:schemeClr val="dk1"/>
                </a:solidFill>
                <a:latin typeface="IBM Plex Sans ExtraLight"/>
                <a:ea typeface="NSimSun"/>
              </a:rPr>
              <a:t>Вживання наркотиків має руйнівний вплив на організм і психіку людини. Наслідки можуть бути незворотними та призводити до серйозних медичних ускладнень, втрати здоров'я, сімейних та соціальних зв'язків. Тому важливо вести просвітницьку роботу, підтримувати тих, хто бореться з залежністю, і запобігати поширенню наркотиків у суспільстві.</a:t>
            </a:r>
            <a:endParaRPr lang="uk-UA" sz="20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87" name="Рисунок 86"/>
          <p:cNvPicPr/>
          <p:nvPr/>
        </p:nvPicPr>
        <p:blipFill>
          <a:blip r:embed="rId4"/>
          <a:stretch/>
        </p:blipFill>
        <p:spPr>
          <a:xfrm>
            <a:off x="7020000" y="2160000"/>
            <a:ext cx="4500000" cy="342000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Google Shape;115;p5"/>
          <p:cNvPicPr/>
          <p:nvPr/>
        </p:nvPicPr>
        <p:blipFill>
          <a:blip r:embed="rId2"/>
          <a:stretch/>
        </p:blipFill>
        <p:spPr>
          <a:xfrm>
            <a:off x="0" y="0"/>
            <a:ext cx="12189240" cy="6855120"/>
          </a:xfrm>
          <a:prstGeom prst="rect">
            <a:avLst/>
          </a:prstGeom>
          <a:ln w="0">
            <a:noFill/>
          </a:ln>
        </p:spPr>
      </p:pic>
      <p:sp>
        <p:nvSpPr>
          <p:cNvPr id="89" name="Прямоугольник 2"/>
          <p:cNvSpPr/>
          <p:nvPr/>
        </p:nvSpPr>
        <p:spPr>
          <a:xfrm>
            <a:off x="478440" y="1842840"/>
            <a:ext cx="11462400" cy="1430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uk-UA" sz="4400" b="1" strike="noStrike" spc="-1">
                <a:solidFill>
                  <a:schemeClr val="dk1"/>
                </a:solidFill>
                <a:latin typeface="IBM Plex Sans SemiBold"/>
                <a:ea typeface="IBM Plex Sans SemiBold"/>
              </a:rPr>
              <a:t>Передбачити загрози. </a:t>
            </a:r>
            <a:endParaRPr lang="uk-UA" sz="4400" b="0" strike="noStrike" spc="-1">
              <a:solidFill>
                <a:srgbClr val="000000"/>
              </a:solidFill>
              <a:latin typeface="Arial"/>
            </a:endParaRPr>
          </a:p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uk-UA" sz="4400" b="1" strike="noStrike" spc="-1">
                <a:solidFill>
                  <a:schemeClr val="dk1"/>
                </a:solidFill>
                <a:latin typeface="IBM Plex Sans SemiBold"/>
                <a:ea typeface="IBM Plex Sans SemiBold"/>
              </a:rPr>
              <a:t>Захистити здоров'я.  Зберегти майбутнє</a:t>
            </a:r>
            <a:endParaRPr lang="uk-UA" sz="44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90" name="Рисунок 18"/>
          <p:cNvPicPr/>
          <p:nvPr/>
        </p:nvPicPr>
        <p:blipFill>
          <a:blip r:embed="rId3"/>
          <a:stretch/>
        </p:blipFill>
        <p:spPr>
          <a:xfrm>
            <a:off x="4320000" y="4821120"/>
            <a:ext cx="3314520" cy="165528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Google Shape;115;p5"/>
          <p:cNvPicPr/>
          <p:nvPr/>
        </p:nvPicPr>
        <p:blipFill>
          <a:blip r:embed="rId2"/>
          <a:stretch/>
        </p:blipFill>
        <p:spPr>
          <a:xfrm>
            <a:off x="1080" y="-235440"/>
            <a:ext cx="12188160" cy="7090560"/>
          </a:xfrm>
          <a:prstGeom prst="rect">
            <a:avLst/>
          </a:prstGeom>
          <a:ln w="0">
            <a:noFill/>
          </a:ln>
        </p:spPr>
      </p:pic>
      <p:pic>
        <p:nvPicPr>
          <p:cNvPr id="42" name="Рисунок 7"/>
          <p:cNvPicPr/>
          <p:nvPr/>
        </p:nvPicPr>
        <p:blipFill>
          <a:blip r:embed="rId3"/>
          <a:stretch/>
        </p:blipFill>
        <p:spPr>
          <a:xfrm>
            <a:off x="0" y="395280"/>
            <a:ext cx="2188800" cy="1023840"/>
          </a:xfrm>
          <a:prstGeom prst="rect">
            <a:avLst/>
          </a:prstGeom>
          <a:ln w="0">
            <a:noFill/>
          </a:ln>
        </p:spPr>
      </p:pic>
      <p:sp>
        <p:nvSpPr>
          <p:cNvPr id="43" name="Прямоугольник 1"/>
          <p:cNvSpPr/>
          <p:nvPr/>
        </p:nvSpPr>
        <p:spPr>
          <a:xfrm>
            <a:off x="1814760" y="2476080"/>
            <a:ext cx="3457800" cy="821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914400">
              <a:lnSpc>
                <a:spcPct val="100000"/>
              </a:lnSpc>
            </a:pPr>
            <a:r>
              <a:rPr lang="ru-RU" sz="4800" b="0" strike="noStrike" spc="-1">
                <a:solidFill>
                  <a:srgbClr val="000000"/>
                </a:solidFill>
                <a:latin typeface="IBM Plex Sans"/>
                <a:ea typeface="Arial"/>
              </a:rPr>
              <a:t> </a:t>
            </a:r>
            <a:endParaRPr lang="uk-UA" sz="4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621000" y="2160000"/>
            <a:ext cx="6938280" cy="4499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4800" b="0" strike="noStrike" spc="-1">
                <a:solidFill>
                  <a:srgbClr val="000000"/>
                </a:solidFill>
                <a:latin typeface="IBM Plex Sans"/>
                <a:ea typeface="Arial"/>
              </a:rPr>
              <a:t>«Вплив наркотиків на     організм людини»</a:t>
            </a:r>
            <a:endParaRPr lang="uk-UA" sz="48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45" name="Рисунок 44"/>
          <p:cNvPicPr/>
          <p:nvPr/>
        </p:nvPicPr>
        <p:blipFill>
          <a:blip r:embed="rId4"/>
          <a:stretch/>
        </p:blipFill>
        <p:spPr>
          <a:xfrm>
            <a:off x="7200000" y="1080000"/>
            <a:ext cx="4680000" cy="466308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Google Shape;115;p5"/>
          <p:cNvPicPr/>
          <p:nvPr/>
        </p:nvPicPr>
        <p:blipFill>
          <a:blip r:embed="rId2"/>
          <a:stretch/>
        </p:blipFill>
        <p:spPr>
          <a:xfrm>
            <a:off x="0" y="2160"/>
            <a:ext cx="12189960" cy="6854040"/>
          </a:xfrm>
          <a:prstGeom prst="rect">
            <a:avLst/>
          </a:prstGeom>
          <a:ln w="0">
            <a:noFill/>
          </a:ln>
        </p:spPr>
      </p:pic>
      <p:pic>
        <p:nvPicPr>
          <p:cNvPr id="47" name="Рисунок 6"/>
          <p:cNvPicPr/>
          <p:nvPr/>
        </p:nvPicPr>
        <p:blipFill>
          <a:blip r:embed="rId3"/>
          <a:stretch/>
        </p:blipFill>
        <p:spPr>
          <a:xfrm>
            <a:off x="154800" y="151920"/>
            <a:ext cx="2188800" cy="1023840"/>
          </a:xfrm>
          <a:prstGeom prst="rect">
            <a:avLst/>
          </a:prstGeom>
          <a:ln w="0">
            <a:noFill/>
          </a:ln>
        </p:spPr>
      </p:pic>
      <p:sp>
        <p:nvSpPr>
          <p:cNvPr id="48" name="TextBox 3"/>
          <p:cNvSpPr/>
          <p:nvPr/>
        </p:nvSpPr>
        <p:spPr>
          <a:xfrm>
            <a:off x="5683320" y="1350360"/>
            <a:ext cx="5552640" cy="821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 defTabSz="914400">
              <a:lnSpc>
                <a:spcPct val="100000"/>
              </a:lnSpc>
            </a:pPr>
            <a:r>
              <a:rPr sz="2400"/>
              <a:t/>
            </a:r>
            <a:br>
              <a:rPr sz="2400"/>
            </a:br>
            <a:endParaRPr lang="uk-UA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" name="TextBox 3"/>
          <p:cNvSpPr/>
          <p:nvPr/>
        </p:nvSpPr>
        <p:spPr>
          <a:xfrm>
            <a:off x="900000" y="1775880"/>
            <a:ext cx="5579640" cy="2529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9144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</a:pPr>
            <a:r>
              <a:rPr lang="uk-UA" sz="2000" b="1" strike="noStrike" spc="-1">
                <a:solidFill>
                  <a:srgbClr val="000000"/>
                </a:solidFill>
                <a:latin typeface="IBM Plex Sans ExtraLight"/>
                <a:ea typeface="NSimSun"/>
              </a:rPr>
              <a:t>Наркотики — це речовини, що викликають зміну психічного стану, зниження або підвищення настрою, а також впливають на фізіологічні процеси. Вживання наркотиків має суттєвий негативний вплив на організм людини, що може призвести до важких медичних, психологічних і соціальних наслідків. </a:t>
            </a:r>
            <a:endParaRPr lang="uk-UA" sz="20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50" name="Рисунок 49"/>
          <p:cNvPicPr/>
          <p:nvPr/>
        </p:nvPicPr>
        <p:blipFill>
          <a:blip r:embed="rId4"/>
          <a:stretch/>
        </p:blipFill>
        <p:spPr>
          <a:xfrm>
            <a:off x="6840000" y="1620000"/>
            <a:ext cx="4860000" cy="378000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" name="Google Shape;115;p5"/>
          <p:cNvPicPr/>
          <p:nvPr/>
        </p:nvPicPr>
        <p:blipFill>
          <a:blip r:embed="rId2"/>
          <a:stretch/>
        </p:blipFill>
        <p:spPr>
          <a:xfrm>
            <a:off x="2520" y="-33120"/>
            <a:ext cx="12188160" cy="6888240"/>
          </a:xfrm>
          <a:prstGeom prst="rect">
            <a:avLst/>
          </a:prstGeom>
          <a:ln w="0">
            <a:noFill/>
          </a:ln>
        </p:spPr>
      </p:pic>
      <p:pic>
        <p:nvPicPr>
          <p:cNvPr id="52" name="Рисунок 4"/>
          <p:cNvPicPr/>
          <p:nvPr/>
        </p:nvPicPr>
        <p:blipFill>
          <a:blip r:embed="rId3"/>
          <a:stretch/>
        </p:blipFill>
        <p:spPr>
          <a:xfrm>
            <a:off x="0" y="226080"/>
            <a:ext cx="2188800" cy="1023840"/>
          </a:xfrm>
          <a:prstGeom prst="rect">
            <a:avLst/>
          </a:prstGeom>
          <a:ln w="0">
            <a:noFill/>
          </a:ln>
        </p:spPr>
      </p:pic>
      <p:sp>
        <p:nvSpPr>
          <p:cNvPr id="53" name="Прямоугольник 1"/>
          <p:cNvSpPr/>
          <p:nvPr/>
        </p:nvSpPr>
        <p:spPr>
          <a:xfrm>
            <a:off x="900000" y="1557360"/>
            <a:ext cx="6299640" cy="2932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numCol="1" spcCol="0" anchor="t">
            <a:spAutoFit/>
          </a:bodyPr>
          <a:lstStyle/>
          <a:p>
            <a:pPr defTabSz="9144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  <a:ea typeface="Microsoft YaHei"/>
              </a:rPr>
              <a:t> </a:t>
            </a:r>
            <a:r>
              <a:rPr lang="uk-UA" sz="2000" b="0" strike="noStrike" spc="-1">
                <a:solidFill>
                  <a:schemeClr val="dk1"/>
                </a:solidFill>
                <a:latin typeface="IBM Plex Sans SemiBold"/>
                <a:ea typeface="NSimSun"/>
              </a:rPr>
              <a:t>                  </a:t>
            </a:r>
            <a:endParaRPr lang="uk-UA" sz="2000" b="0" strike="noStrike" spc="-1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</a:pPr>
            <a:r>
              <a:rPr lang="uk-UA" sz="1000" b="0" strike="noStrike" spc="-1">
                <a:solidFill>
                  <a:schemeClr val="dk1"/>
                </a:solidFill>
                <a:latin typeface="IBM Plex Sans ExtraLight"/>
                <a:ea typeface="NSimSun"/>
              </a:rPr>
              <a:t> </a:t>
            </a:r>
            <a:r>
              <a:rPr lang="uk-UA" sz="2000" b="0" strike="noStrike" spc="-1">
                <a:solidFill>
                  <a:schemeClr val="dk1"/>
                </a:solidFill>
                <a:latin typeface="IBM Plex Sans ExtraLight"/>
                <a:ea typeface="NSimSun"/>
              </a:rPr>
              <a:t>Вплив наркотиків на організм людини є багатогранним і залежить від типу речовини, дози, тривалості вживання та індивідуальних особливостей організму. Ось обширний огляд основних аспектів впливу наркотиків:</a:t>
            </a:r>
            <a:endParaRPr lang="uk-UA" sz="2000" b="0" strike="noStrike" spc="-1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sz="2000"/>
              <a:t/>
            </a:r>
            <a:br>
              <a:rPr sz="2000"/>
            </a:br>
            <a:endParaRPr lang="uk-UA" sz="20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54" name="Рисунок 53"/>
          <p:cNvPicPr/>
          <p:nvPr/>
        </p:nvPicPr>
        <p:blipFill>
          <a:blip r:embed="rId4"/>
          <a:stretch/>
        </p:blipFill>
        <p:spPr>
          <a:xfrm>
            <a:off x="7199640" y="1620000"/>
            <a:ext cx="4320360" cy="342000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" name="Google Shape;115;p5"/>
          <p:cNvPicPr/>
          <p:nvPr/>
        </p:nvPicPr>
        <p:blipFill>
          <a:blip r:embed="rId2"/>
          <a:stretch/>
        </p:blipFill>
        <p:spPr>
          <a:xfrm>
            <a:off x="0" y="0"/>
            <a:ext cx="12188160" cy="6854040"/>
          </a:xfrm>
          <a:prstGeom prst="rect">
            <a:avLst/>
          </a:prstGeom>
          <a:ln w="0">
            <a:noFill/>
          </a:ln>
        </p:spPr>
      </p:pic>
      <p:pic>
        <p:nvPicPr>
          <p:cNvPr id="56" name="Рисунок 5"/>
          <p:cNvPicPr/>
          <p:nvPr/>
        </p:nvPicPr>
        <p:blipFill>
          <a:blip r:embed="rId3"/>
          <a:stretch/>
        </p:blipFill>
        <p:spPr>
          <a:xfrm>
            <a:off x="0" y="226080"/>
            <a:ext cx="2188800" cy="1023840"/>
          </a:xfrm>
          <a:prstGeom prst="rect">
            <a:avLst/>
          </a:prstGeom>
          <a:ln w="0">
            <a:noFill/>
          </a:ln>
        </p:spPr>
      </p:pic>
      <p:sp>
        <p:nvSpPr>
          <p:cNvPr id="57" name="Прямоугольник 1"/>
          <p:cNvSpPr/>
          <p:nvPr/>
        </p:nvSpPr>
        <p:spPr>
          <a:xfrm>
            <a:off x="1688040" y="1252800"/>
            <a:ext cx="9295920" cy="393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914400">
              <a:lnSpc>
                <a:spcPct val="100000"/>
              </a:lnSpc>
            </a:pPr>
            <a:endParaRPr lang="uk-UA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Прямоугольник 57"/>
          <p:cNvSpPr/>
          <p:nvPr/>
        </p:nvSpPr>
        <p:spPr>
          <a:xfrm>
            <a:off x="900000" y="1260000"/>
            <a:ext cx="8279640" cy="4679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  <a:ea typeface="Microsoft YaHei"/>
              </a:rPr>
              <a:t>            </a:t>
            </a:r>
            <a:r>
              <a:rPr lang="ru-RU" sz="1800" b="0" strike="noStrike" spc="-1">
                <a:solidFill>
                  <a:schemeClr val="dk1"/>
                </a:solidFill>
                <a:latin typeface="IBM Plex Sans ExtraLight"/>
                <a:ea typeface="Microsoft YaHei"/>
              </a:rPr>
              <a:t> </a:t>
            </a:r>
            <a:r>
              <a:rPr lang="uk-UA" sz="2000" b="0" strike="noStrike" spc="-1">
                <a:solidFill>
                  <a:schemeClr val="dk1"/>
                </a:solidFill>
                <a:latin typeface="IBM Plex Sans ExtraLight"/>
                <a:ea typeface="NSimSun"/>
              </a:rPr>
              <a:t>Фізіологічний вплив</a:t>
            </a:r>
            <a:endParaRPr lang="uk-UA" sz="20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uk-UA" sz="20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uk-UA" sz="2000" b="0" strike="noStrike" spc="-1">
                <a:solidFill>
                  <a:schemeClr val="dk1"/>
                </a:solidFill>
                <a:latin typeface="IBM Plex Sans ExtraLight"/>
                <a:ea typeface="NSimSun"/>
              </a:rPr>
              <a:t>Центральна нервова система (ЦНС): багато наркотиків (наприклад, опіоїди, стимулятори) значно змінюють роботу ЦНС, викликаючи ейфорію, підвищену енергію або депресію. Це може призводити до порушень свідомості, сну, настрою.</a:t>
            </a:r>
            <a:endParaRPr lang="uk-UA" sz="20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uk-UA" sz="2000" b="0" strike="noStrike" spc="-1">
                <a:solidFill>
                  <a:schemeClr val="dk1"/>
                </a:solidFill>
                <a:latin typeface="IBM Plex Sans ExtraLight"/>
                <a:ea typeface="NSimSun"/>
              </a:rPr>
              <a:t>Серцево-судинна система: стимулятори, такі як амфетаміни або кокаїн, підвищують артеріальний тиск, частоту серцебиття, ризик інфаркту. Опіоїди можуть спричиняти гіпотонію.</a:t>
            </a:r>
            <a:endParaRPr lang="uk-UA" sz="20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uk-UA" sz="2000" b="0" strike="noStrike" spc="-1">
                <a:solidFill>
                  <a:schemeClr val="dk1"/>
                </a:solidFill>
                <a:latin typeface="IBM Plex Sans ExtraLight"/>
                <a:ea typeface="NSimSun"/>
              </a:rPr>
              <a:t>Дихальна система: деякі наркотики (наприклад, крек-кокаїн) можуть спричиняти проблеми з диханням або легеневі ураження.</a:t>
            </a:r>
            <a:endParaRPr lang="uk-UA" sz="20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uk-UA" sz="2000" b="0" strike="noStrike" spc="-1">
                <a:solidFill>
                  <a:schemeClr val="dk1"/>
                </a:solidFill>
                <a:latin typeface="IBM Plex Sans ExtraLight"/>
                <a:ea typeface="NSimSun"/>
              </a:rPr>
              <a:t>Травна система: вживання наркотиків може викликати нудоту, блювання, проблеми із шлунком і печінкою.</a:t>
            </a:r>
            <a:endParaRPr lang="uk-UA" sz="20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uk-UA" sz="20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59" name="Рисунок 58"/>
          <p:cNvPicPr/>
          <p:nvPr/>
        </p:nvPicPr>
        <p:blipFill>
          <a:blip r:embed="rId4"/>
          <a:stretch/>
        </p:blipFill>
        <p:spPr>
          <a:xfrm>
            <a:off x="9000000" y="3780000"/>
            <a:ext cx="2880000" cy="180000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Google Shape;115;p5"/>
          <p:cNvPicPr/>
          <p:nvPr/>
        </p:nvPicPr>
        <p:blipFill>
          <a:blip r:embed="rId2"/>
          <a:stretch/>
        </p:blipFill>
        <p:spPr>
          <a:xfrm>
            <a:off x="-77760" y="2880"/>
            <a:ext cx="12188160" cy="6854040"/>
          </a:xfrm>
          <a:prstGeom prst="rect">
            <a:avLst/>
          </a:prstGeom>
          <a:ln w="0">
            <a:noFill/>
          </a:ln>
        </p:spPr>
      </p:pic>
      <p:pic>
        <p:nvPicPr>
          <p:cNvPr id="61" name="Рисунок 5"/>
          <p:cNvPicPr/>
          <p:nvPr/>
        </p:nvPicPr>
        <p:blipFill>
          <a:blip r:embed="rId3"/>
          <a:stretch/>
        </p:blipFill>
        <p:spPr>
          <a:xfrm>
            <a:off x="0" y="226080"/>
            <a:ext cx="2188800" cy="1023840"/>
          </a:xfrm>
          <a:prstGeom prst="rect">
            <a:avLst/>
          </a:prstGeom>
          <a:ln w="0">
            <a:noFill/>
          </a:ln>
        </p:spPr>
      </p:pic>
      <p:sp>
        <p:nvSpPr>
          <p:cNvPr id="62" name="Прямоугольник 2"/>
          <p:cNvSpPr/>
          <p:nvPr/>
        </p:nvSpPr>
        <p:spPr>
          <a:xfrm>
            <a:off x="1786680" y="1804320"/>
            <a:ext cx="9802440" cy="394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914400">
              <a:lnSpc>
                <a:spcPct val="100000"/>
              </a:lnSpc>
              <a:spcBef>
                <a:spcPts val="400"/>
              </a:spcBef>
            </a:pPr>
            <a:r>
              <a:rPr lang="uk-UA" sz="2000" b="0" strike="noStrike" spc="-1">
                <a:solidFill>
                  <a:srgbClr val="000000"/>
                </a:solidFill>
                <a:latin typeface="IBM Plex Sans Regular"/>
              </a:rPr>
              <a:t>                                                   </a:t>
            </a:r>
            <a:endParaRPr lang="uk-UA" sz="2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1080000" y="1260000"/>
            <a:ext cx="6299640" cy="3779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uk-UA" sz="1800" b="0" strike="noStrike" spc="-1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ru-RU" sz="1000" b="0" strike="noStrike" spc="-1">
                <a:solidFill>
                  <a:srgbClr val="000000"/>
                </a:solidFill>
                <a:latin typeface="IBM Plex Sans ExtraLight"/>
                <a:ea typeface="Microsoft YaHei"/>
              </a:rPr>
              <a:t>                   </a:t>
            </a:r>
            <a:r>
              <a:rPr lang="ru-RU" sz="1800" b="0" strike="noStrike" spc="-1">
                <a:solidFill>
                  <a:schemeClr val="dk1"/>
                </a:solidFill>
                <a:latin typeface="IBM Plex Sans ExtraLight"/>
                <a:ea typeface="Microsoft YaHei"/>
              </a:rPr>
              <a:t> </a:t>
            </a:r>
            <a:r>
              <a:rPr lang="uk-UA" sz="2000" b="0" strike="noStrike" spc="-1">
                <a:solidFill>
                  <a:schemeClr val="dk1"/>
                </a:solidFill>
                <a:latin typeface="IBM Plex Sans ExtraLight"/>
                <a:ea typeface="NSimSun"/>
              </a:rPr>
              <a:t>Психологічний вплив</a:t>
            </a:r>
            <a:endParaRPr lang="uk-UA" sz="2000" b="0" strike="noStrike" spc="-1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lang="uk-UA" sz="20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uk-UA" sz="2000" b="0" strike="noStrike" spc="-1">
                <a:solidFill>
                  <a:schemeClr val="dk1"/>
                </a:solidFill>
                <a:latin typeface="IBM Plex Sans ExtraLight"/>
                <a:ea typeface="NSimSun"/>
              </a:rPr>
              <a:t>Залежність: багато наркотиків викликають фізичну та психологічну залежність, що призводить до сильного бажання їх вживати.</a:t>
            </a:r>
            <a:endParaRPr lang="uk-UA" sz="20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uk-UA" sz="2000" b="0" strike="noStrike" spc="-1">
                <a:solidFill>
                  <a:schemeClr val="dk1"/>
                </a:solidFill>
                <a:latin typeface="IBM Plex Sans ExtraLight"/>
                <a:ea typeface="NSimSun"/>
              </a:rPr>
              <a:t>Настрій та поведінка: можуть виникати депресія, тривожність, агресія або психози.</a:t>
            </a:r>
            <a:endParaRPr lang="uk-UA" sz="20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uk-UA" sz="2000" b="0" strike="noStrike" spc="-1">
                <a:solidFill>
                  <a:schemeClr val="dk1"/>
                </a:solidFill>
                <a:latin typeface="IBM Plex Sans ExtraLight"/>
                <a:ea typeface="NSimSun"/>
              </a:rPr>
              <a:t>Когнітивні порушення: зниження пам’яті, концентрації, здатності приймати рішення.</a:t>
            </a:r>
            <a:endParaRPr lang="uk-UA" sz="20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uk-UA" sz="18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64" name="Рисунок 63"/>
          <p:cNvPicPr/>
          <p:nvPr/>
        </p:nvPicPr>
        <p:blipFill>
          <a:blip r:embed="rId4"/>
          <a:stretch/>
        </p:blipFill>
        <p:spPr>
          <a:xfrm>
            <a:off x="7560000" y="1804320"/>
            <a:ext cx="3780000" cy="359568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Google Shape;115;p5"/>
          <p:cNvPicPr/>
          <p:nvPr/>
        </p:nvPicPr>
        <p:blipFill>
          <a:blip r:embed="rId2"/>
          <a:stretch/>
        </p:blipFill>
        <p:spPr>
          <a:xfrm>
            <a:off x="1080" y="0"/>
            <a:ext cx="12188160" cy="6854040"/>
          </a:xfrm>
          <a:prstGeom prst="rect">
            <a:avLst/>
          </a:prstGeom>
          <a:ln w="0">
            <a:noFill/>
          </a:ln>
        </p:spPr>
      </p:pic>
      <p:pic>
        <p:nvPicPr>
          <p:cNvPr id="66" name="Рисунок 5"/>
          <p:cNvPicPr/>
          <p:nvPr/>
        </p:nvPicPr>
        <p:blipFill>
          <a:blip r:embed="rId3"/>
          <a:stretch/>
        </p:blipFill>
        <p:spPr>
          <a:xfrm>
            <a:off x="0" y="226080"/>
            <a:ext cx="2188800" cy="1023840"/>
          </a:xfrm>
          <a:prstGeom prst="rect">
            <a:avLst/>
          </a:prstGeom>
          <a:ln w="0">
            <a:noFill/>
          </a:ln>
        </p:spPr>
      </p:pic>
      <p:sp>
        <p:nvSpPr>
          <p:cNvPr id="67" name="Прямоугольник 1"/>
          <p:cNvSpPr/>
          <p:nvPr/>
        </p:nvSpPr>
        <p:spPr>
          <a:xfrm>
            <a:off x="1674000" y="1508400"/>
            <a:ext cx="6060240" cy="3136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914400">
              <a:lnSpc>
                <a:spcPct val="100000"/>
              </a:lnSpc>
            </a:pPr>
            <a:endParaRPr lang="uk-UA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Прямоугольник 67"/>
          <p:cNvSpPr/>
          <p:nvPr/>
        </p:nvSpPr>
        <p:spPr>
          <a:xfrm>
            <a:off x="2286720" y="1131840"/>
            <a:ext cx="4134600" cy="703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uk-UA" sz="2000" b="0" strike="noStrike" spc="-1">
                <a:solidFill>
                  <a:schemeClr val="dk1"/>
                </a:solidFill>
                <a:latin typeface="IBM Plex Sans ExtraLight"/>
                <a:ea typeface="NSimSun"/>
              </a:rPr>
              <a:t>Соціальні наслідки</a:t>
            </a:r>
            <a:endParaRPr lang="uk-UA" sz="20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uk-UA" sz="2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9" name="Прямоугольник 68"/>
          <p:cNvSpPr/>
          <p:nvPr/>
        </p:nvSpPr>
        <p:spPr>
          <a:xfrm>
            <a:off x="900000" y="1702080"/>
            <a:ext cx="6299640" cy="3157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uk-UA" sz="2000" b="0" strike="noStrike" spc="-1">
                <a:solidFill>
                  <a:schemeClr val="dk1"/>
                </a:solidFill>
                <a:latin typeface="IBM Plex Sans ExtraLight"/>
                <a:ea typeface="NSimSun"/>
              </a:rPr>
              <a:t>Втрата роботи, проблеми у сім’ї, соціальна ізоляція.</a:t>
            </a:r>
            <a:endParaRPr lang="uk-UA" sz="20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uk-UA" sz="2000" b="0" strike="noStrike" spc="-1">
                <a:solidFill>
                  <a:schemeClr val="dk1"/>
                </a:solidFill>
                <a:latin typeface="IBM Plex Sans ExtraLight"/>
                <a:ea typeface="NSimSun"/>
              </a:rPr>
              <a:t>Злочинність: з метою отримання наркотиків або через залежність люди можуть вчиняти правопорушення.</a:t>
            </a:r>
            <a:endParaRPr lang="uk-UA" sz="20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uk-UA" sz="2000" b="0" strike="noStrike" spc="-1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uk-UA" sz="2000" b="0" strike="noStrike" spc="-1">
                <a:solidFill>
                  <a:schemeClr val="dk1"/>
                </a:solidFill>
                <a:latin typeface="IBM Plex Sans ExtraLight"/>
                <a:ea typeface="NSimSun"/>
              </a:rPr>
              <a:t>Медичні ускладнення</a:t>
            </a:r>
            <a:endParaRPr lang="uk-UA" sz="20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uk-UA" sz="2000" b="0" strike="noStrike" spc="-1">
                <a:solidFill>
                  <a:schemeClr val="dk1"/>
                </a:solidFill>
                <a:latin typeface="IBM Plex Sans ExtraLight"/>
                <a:ea typeface="NSimSun"/>
              </a:rPr>
              <a:t>Інфекційні захворювання: при ін’єкційному вживанні з підпільних умов підвищується ризик зараження ВІЛ, гепатитами.</a:t>
            </a:r>
            <a:endParaRPr lang="uk-UA" sz="20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uk-UA" sz="2000" b="0" strike="noStrike" spc="-1">
                <a:solidFill>
                  <a:schemeClr val="dk1"/>
                </a:solidFill>
                <a:latin typeface="IBM Plex Sans ExtraLight"/>
                <a:ea typeface="NSimSun"/>
              </a:rPr>
              <a:t>Хронічні захворювання: цироз печінки, серцево-судинні хвороби, порушення роботи нирок і легень.</a:t>
            </a:r>
            <a:endParaRPr lang="uk-UA" sz="20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uk-UA" sz="2000" b="0" strike="noStrike" spc="-1">
                <a:solidFill>
                  <a:schemeClr val="dk1"/>
                </a:solidFill>
                <a:latin typeface="IBM Plex Sans ExtraLight"/>
                <a:ea typeface="NSimSun"/>
              </a:rPr>
              <a:t>Передозування: може спричиняти смерть або важкі ускладнення, включаючи коми.</a:t>
            </a:r>
            <a:endParaRPr lang="uk-UA" sz="20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uk-UA" sz="20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70" name="Рисунок 69"/>
          <p:cNvPicPr/>
          <p:nvPr/>
        </p:nvPicPr>
        <p:blipFill>
          <a:blip r:embed="rId4"/>
          <a:stretch/>
        </p:blipFill>
        <p:spPr>
          <a:xfrm>
            <a:off x="7199640" y="1800000"/>
            <a:ext cx="4860360" cy="414000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115;p5"/>
          <p:cNvPicPr/>
          <p:nvPr/>
        </p:nvPicPr>
        <p:blipFill>
          <a:blip r:embed="rId2"/>
          <a:stretch/>
        </p:blipFill>
        <p:spPr>
          <a:xfrm>
            <a:off x="-57600" y="2880"/>
            <a:ext cx="12248640" cy="6854040"/>
          </a:xfrm>
          <a:prstGeom prst="rect">
            <a:avLst/>
          </a:prstGeom>
          <a:ln w="0">
            <a:noFill/>
          </a:ln>
        </p:spPr>
      </p:pic>
      <p:pic>
        <p:nvPicPr>
          <p:cNvPr id="72" name="Рисунок 5"/>
          <p:cNvPicPr/>
          <p:nvPr/>
        </p:nvPicPr>
        <p:blipFill>
          <a:blip r:embed="rId3"/>
          <a:stretch/>
        </p:blipFill>
        <p:spPr>
          <a:xfrm>
            <a:off x="0" y="226080"/>
            <a:ext cx="2188800" cy="102384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2" name="Diagram1"/>
          <p:cNvGraphicFramePr/>
          <p:nvPr>
            <p:extLst>
              <p:ext uri="{D42A27DB-BD31-4B8C-83A1-F6EECF244321}">
                <p14:modId xmlns:p14="http://schemas.microsoft.com/office/powerpoint/2010/main" val="2052914953"/>
              </p:ext>
            </p:extLst>
          </p:nvPr>
        </p:nvGraphicFramePr>
        <p:xfrm>
          <a:off x="5289480" y="351720"/>
          <a:ext cx="6565680" cy="6312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73" name="Прямоугольник 72"/>
          <p:cNvSpPr/>
          <p:nvPr/>
        </p:nvSpPr>
        <p:spPr>
          <a:xfrm>
            <a:off x="1810800" y="1148040"/>
            <a:ext cx="2731320" cy="2495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uk-UA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Прямоугольник 73"/>
          <p:cNvSpPr/>
          <p:nvPr/>
        </p:nvSpPr>
        <p:spPr>
          <a:xfrm>
            <a:off x="900000" y="1440000"/>
            <a:ext cx="6224400" cy="35942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>
              <a:lnSpc>
                <a:spcPct val="100000"/>
              </a:lnSpc>
            </a:pPr>
            <a:r>
              <a:rPr lang="uk-UA" sz="1600" b="1" strike="noStrike" spc="-1">
                <a:solidFill>
                  <a:schemeClr val="dk1"/>
                </a:solidFill>
                <a:latin typeface="IBM Plex Sans ExtraLight"/>
                <a:ea typeface="NSimSun"/>
              </a:rPr>
              <a:t>Вплив на розвиток молоді та підлітків:</a:t>
            </a:r>
            <a:endParaRPr lang="uk-UA" sz="16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uk-UA" sz="16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uk-UA" sz="1600" b="1" strike="noStrike" spc="-1">
                <a:solidFill>
                  <a:schemeClr val="dk1"/>
                </a:solidFill>
                <a:latin typeface="IBM Plex Sans ExtraLight"/>
                <a:ea typeface="NSimSun"/>
              </a:rPr>
              <a:t>У молодому віці вживання наркотиків може призвести до порушень розвитку мозку, зниження навчальної активності, формування патологічних моделей поведінки.</a:t>
            </a:r>
            <a:endParaRPr lang="uk-UA" sz="1600" b="0" strike="noStrike" spc="-1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pos="0" algn="l"/>
              </a:tabLst>
            </a:pPr>
            <a:endParaRPr lang="uk-UA" sz="1600" b="0" strike="noStrike" spc="-1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uk-UA" sz="1600" b="1" strike="noStrike" spc="-1">
                <a:solidFill>
                  <a:schemeClr val="dk1"/>
                </a:solidFill>
                <a:latin typeface="IBM Plex Sans ExtraLight"/>
                <a:ea typeface="NSimSun"/>
              </a:rPr>
              <a:t>Відновлення та профілактика:</a:t>
            </a:r>
            <a:endParaRPr lang="uk-UA" sz="1600" b="0" strike="noStrike" spc="-1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pos="0" algn="l"/>
              </a:tabLst>
            </a:pPr>
            <a:endParaRPr lang="uk-UA" sz="16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uk-UA" sz="1600" b="1" strike="noStrike" spc="-1">
                <a:solidFill>
                  <a:schemeClr val="dk1"/>
                </a:solidFill>
                <a:latin typeface="IBM Plex Sans ExtraLight"/>
                <a:ea typeface="NSimSun"/>
              </a:rPr>
              <a:t>Лікування залежності включає медикаментозну терапію, психотерапію і соціальну підтримку.</a:t>
            </a:r>
            <a:endParaRPr lang="uk-UA" sz="16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uk-UA" sz="1600" b="1" strike="noStrike" spc="-1">
                <a:solidFill>
                  <a:schemeClr val="dk1"/>
                </a:solidFill>
                <a:latin typeface="IBM Plex Sans ExtraLight"/>
                <a:ea typeface="NSimSun"/>
              </a:rPr>
              <a:t>Важливі профілактичні заходи, спрямовані на підвищення обізнаності та зменшення доступності наркотиків.</a:t>
            </a:r>
            <a:endParaRPr lang="uk-UA" sz="16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75" name="Рисунок 74"/>
          <p:cNvPicPr/>
          <p:nvPr/>
        </p:nvPicPr>
        <p:blipFill>
          <a:blip r:embed="rId9"/>
          <a:stretch/>
        </p:blipFill>
        <p:spPr>
          <a:xfrm>
            <a:off x="7020000" y="1800000"/>
            <a:ext cx="4500000" cy="324000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115;p5"/>
          <p:cNvPicPr/>
          <p:nvPr/>
        </p:nvPicPr>
        <p:blipFill>
          <a:blip r:embed="rId2"/>
          <a:stretch/>
        </p:blipFill>
        <p:spPr>
          <a:xfrm>
            <a:off x="0" y="0"/>
            <a:ext cx="12188160" cy="7173000"/>
          </a:xfrm>
          <a:prstGeom prst="rect">
            <a:avLst/>
          </a:prstGeom>
          <a:ln w="0">
            <a:noFill/>
          </a:ln>
        </p:spPr>
      </p:pic>
      <p:pic>
        <p:nvPicPr>
          <p:cNvPr id="77" name="Рисунок 5"/>
          <p:cNvPicPr/>
          <p:nvPr/>
        </p:nvPicPr>
        <p:blipFill>
          <a:blip r:embed="rId3"/>
          <a:stretch/>
        </p:blipFill>
        <p:spPr>
          <a:xfrm>
            <a:off x="0" y="226080"/>
            <a:ext cx="2188800" cy="1023840"/>
          </a:xfrm>
          <a:prstGeom prst="rect">
            <a:avLst/>
          </a:prstGeom>
          <a:ln w="0">
            <a:noFill/>
          </a:ln>
        </p:spPr>
      </p:pic>
      <p:sp>
        <p:nvSpPr>
          <p:cNvPr id="78" name="Прямоугольник 77"/>
          <p:cNvSpPr/>
          <p:nvPr/>
        </p:nvSpPr>
        <p:spPr>
          <a:xfrm>
            <a:off x="1080000" y="1980000"/>
            <a:ext cx="5399640" cy="3419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uk-UA" sz="2000" b="0" strike="noStrike" spc="-1">
                <a:solidFill>
                  <a:schemeClr val="dk1"/>
                </a:solidFill>
                <a:latin typeface="IBM Plex Sans ExtraLight"/>
                <a:ea typeface="NSimSun"/>
              </a:rPr>
              <a:t>Загалом, наркотики негативно впливають на всі системи організму, руйнують здоров’я, життя та соціальні зв’язки людини. Їх вживання є серйозною проблемою для суспільства, вимагає комплексних заходів щодо профілактики, лікування та реабілітації.</a:t>
            </a:r>
            <a:endParaRPr lang="uk-UA" sz="20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79" name="Рисунок 78"/>
          <p:cNvPicPr/>
          <p:nvPr/>
        </p:nvPicPr>
        <p:blipFill>
          <a:blip r:embed="rId4"/>
          <a:stretch/>
        </p:blipFill>
        <p:spPr>
          <a:xfrm>
            <a:off x="7020000" y="1800000"/>
            <a:ext cx="4500000" cy="360000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903</TotalTime>
  <Words>491</Words>
  <Application>Microsoft Office PowerPoint</Application>
  <PresentationFormat>Широкоэкранный</PresentationFormat>
  <Paragraphs>53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12</vt:i4>
      </vt:variant>
      <vt:variant>
        <vt:lpstr>Тема</vt:lpstr>
      </vt:variant>
      <vt:variant>
        <vt:i4>8</vt:i4>
      </vt:variant>
      <vt:variant>
        <vt:lpstr>Заголовки слайдов</vt:lpstr>
      </vt:variant>
      <vt:variant>
        <vt:i4>12</vt:i4>
      </vt:variant>
    </vt:vector>
  </HeadingPairs>
  <TitlesOfParts>
    <vt:vector size="32" baseType="lpstr">
      <vt:lpstr>Microsoft YaHei</vt:lpstr>
      <vt:lpstr>NSimSun</vt:lpstr>
      <vt:lpstr>Arial</vt:lpstr>
      <vt:lpstr>Calibri</vt:lpstr>
      <vt:lpstr>IBM Plex Sans</vt:lpstr>
      <vt:lpstr>IBM Plex Sans </vt:lpstr>
      <vt:lpstr>IBM Plex Sans ExtraLight</vt:lpstr>
      <vt:lpstr>IBM Plex Sans Regular</vt:lpstr>
      <vt:lpstr>IBM Plex Sans SemiBold</vt:lpstr>
      <vt:lpstr>Symbol</vt:lpstr>
      <vt:lpstr>Times New Roman</vt:lpstr>
      <vt:lpstr>Wingdings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1</dc:creator>
  <dc:description/>
  <cp:lastModifiedBy>Elit</cp:lastModifiedBy>
  <cp:revision>111</cp:revision>
  <dcterms:modified xsi:type="dcterms:W3CDTF">2025-06-02T06:25:16Z</dcterms:modified>
  <dc:language>uk-UA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1</vt:i4>
  </property>
  <property fmtid="{D5CDD505-2E9C-101B-9397-08002B2CF9AE}" pid="3" name="PresentationFormat">
    <vt:lpwstr>Широкоэкранный</vt:lpwstr>
  </property>
  <property fmtid="{D5CDD505-2E9C-101B-9397-08002B2CF9AE}" pid="4" name="Slides">
    <vt:i4>14</vt:i4>
  </property>
</Properties>
</file>