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67" r:id="rId3"/>
    <p:sldId id="382" r:id="rId4"/>
    <p:sldId id="396" r:id="rId5"/>
    <p:sldId id="383" r:id="rId6"/>
    <p:sldId id="349" r:id="rId7"/>
    <p:sldId id="375" r:id="rId8"/>
    <p:sldId id="369" r:id="rId9"/>
    <p:sldId id="376" r:id="rId10"/>
    <p:sldId id="371" r:id="rId11"/>
    <p:sldId id="378" r:id="rId12"/>
    <p:sldId id="377" r:id="rId13"/>
    <p:sldId id="380" r:id="rId14"/>
    <p:sldId id="379" r:id="rId15"/>
    <p:sldId id="381" r:id="rId16"/>
    <p:sldId id="397" r:id="rId17"/>
    <p:sldId id="384" r:id="rId18"/>
    <p:sldId id="388" r:id="rId19"/>
    <p:sldId id="387" r:id="rId20"/>
    <p:sldId id="391" r:id="rId21"/>
    <p:sldId id="390" r:id="rId22"/>
    <p:sldId id="395" r:id="rId23"/>
    <p:sldId id="393" r:id="rId24"/>
    <p:sldId id="394" r:id="rId25"/>
    <p:sldId id="398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B55A2"/>
    <a:srgbClr val="5A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49BBD-209E-44EC-8883-837CC241FB3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5B48121-1CF7-483B-BF1B-26D170CECE90}">
      <dgm:prSet phldrT="[Текст]" custT="1"/>
      <dgm:spPr>
        <a:solidFill>
          <a:srgbClr val="2B55A2"/>
        </a:solidFill>
        <a:ln>
          <a:solidFill>
            <a:srgbClr val="2B55A2"/>
          </a:solidFill>
        </a:ln>
      </dgm:spPr>
      <dgm:t>
        <a:bodyPr/>
        <a:lstStyle/>
        <a:p>
          <a:r>
            <a:rPr lang="uk-UA" sz="1400" dirty="0">
              <a:latin typeface="e-Ukraine Head Bold" panose="00000800000000000000" pitchFamily="50" charset="-52"/>
            </a:rPr>
            <a:t>ДІЯЛЬНІСТЬ</a:t>
          </a:r>
        </a:p>
      </dgm:t>
    </dgm:pt>
    <dgm:pt modelId="{90C27C21-7E4F-4B6E-A7DF-F7A34D6EA631}" type="parTrans" cxnId="{0BB635F1-ACC8-47AD-A048-752EB8413217}">
      <dgm:prSet/>
      <dgm:spPr/>
      <dgm:t>
        <a:bodyPr/>
        <a:lstStyle/>
        <a:p>
          <a:endParaRPr lang="uk-UA"/>
        </a:p>
      </dgm:t>
    </dgm:pt>
    <dgm:pt modelId="{E02B2987-A091-460F-AA6E-F42AC610A38D}" type="sibTrans" cxnId="{0BB635F1-ACC8-47AD-A048-752EB8413217}">
      <dgm:prSet/>
      <dgm:spPr/>
      <dgm:t>
        <a:bodyPr/>
        <a:lstStyle/>
        <a:p>
          <a:endParaRPr lang="uk-UA"/>
        </a:p>
      </dgm:t>
    </dgm:pt>
    <dgm:pt modelId="{11C01B6C-D3BE-496A-85D3-32D99DD8A806}">
      <dgm:prSet phldrT="[Текст]"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ОБМЕЖЕННЯ ПРАВ ЛЮДИНИ</a:t>
          </a:r>
        </a:p>
      </dgm:t>
    </dgm:pt>
    <dgm:pt modelId="{CA5778CC-DF94-478F-A29C-6C9EF93C52C8}" type="parTrans" cxnId="{920955FC-00C5-4A9C-AAE0-3F58C60249C3}">
      <dgm:prSet/>
      <dgm:spPr/>
      <dgm:t>
        <a:bodyPr/>
        <a:lstStyle/>
        <a:p>
          <a:endParaRPr lang="uk-UA"/>
        </a:p>
      </dgm:t>
    </dgm:pt>
    <dgm:pt modelId="{D6E04BB2-48F8-4E2E-B846-03220D16F52D}" type="sibTrans" cxnId="{920955FC-00C5-4A9C-AAE0-3F58C60249C3}">
      <dgm:prSet/>
      <dgm:spPr/>
      <dgm:t>
        <a:bodyPr/>
        <a:lstStyle/>
        <a:p>
          <a:endParaRPr lang="uk-UA"/>
        </a:p>
      </dgm:t>
    </dgm:pt>
    <dgm:pt modelId="{01D618FE-83DD-4B98-B6B1-F174F590DD56}">
      <dgm:prSet phldrT="[Текст]"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ГУМАНІТАРНА ДОПОМОГА</a:t>
          </a:r>
        </a:p>
      </dgm:t>
    </dgm:pt>
    <dgm:pt modelId="{007A2017-ABD6-4798-8815-3EB93452F1E7}" type="parTrans" cxnId="{8C514F75-9E62-46CF-968D-7D6C955B831F}">
      <dgm:prSet/>
      <dgm:spPr/>
      <dgm:t>
        <a:bodyPr/>
        <a:lstStyle/>
        <a:p>
          <a:endParaRPr lang="uk-UA"/>
        </a:p>
      </dgm:t>
    </dgm:pt>
    <dgm:pt modelId="{21EE8513-E84E-4C91-9BBF-C1A9A7D98EB9}" type="sibTrans" cxnId="{8C514F75-9E62-46CF-968D-7D6C955B831F}">
      <dgm:prSet/>
      <dgm:spPr/>
      <dgm:t>
        <a:bodyPr/>
        <a:lstStyle/>
        <a:p>
          <a:endParaRPr lang="uk-UA"/>
        </a:p>
      </dgm:t>
    </dgm:pt>
    <dgm:pt modelId="{441837F9-E201-48F5-B5CB-3B8B57667E72}">
      <dgm:prSet phldrT="[Текст]"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ПОПЕРЕДЖЕННЯ ПРО ЗАГРОЗИ</a:t>
          </a:r>
        </a:p>
      </dgm:t>
    </dgm:pt>
    <dgm:pt modelId="{624638BC-982E-4880-B5A0-0A63EB9593A8}" type="parTrans" cxnId="{A03DF13C-A342-4A38-990E-3597638C4097}">
      <dgm:prSet/>
      <dgm:spPr/>
      <dgm:t>
        <a:bodyPr/>
        <a:lstStyle/>
        <a:p>
          <a:endParaRPr lang="uk-UA"/>
        </a:p>
      </dgm:t>
    </dgm:pt>
    <dgm:pt modelId="{7244DE6F-2384-4706-95E2-CE404FA26B65}" type="sibTrans" cxnId="{A03DF13C-A342-4A38-990E-3597638C4097}">
      <dgm:prSet/>
      <dgm:spPr/>
      <dgm:t>
        <a:bodyPr/>
        <a:lstStyle/>
        <a:p>
          <a:endParaRPr lang="uk-UA"/>
        </a:p>
      </dgm:t>
    </dgm:pt>
    <dgm:pt modelId="{FAC648DA-86C2-40B4-A280-B5E2CEBC13E7}">
      <dgm:prSet phldrT="[Текст]" custT="1"/>
      <dgm:spPr>
        <a:solidFill>
          <a:srgbClr val="2B55A2"/>
        </a:solidFill>
        <a:ln>
          <a:solidFill>
            <a:srgbClr val="2B55A2"/>
          </a:solidFill>
        </a:ln>
      </dgm:spPr>
      <dgm:t>
        <a:bodyPr/>
        <a:lstStyle/>
        <a:p>
          <a:r>
            <a:rPr lang="uk-UA" sz="1400" dirty="0">
              <a:latin typeface="e-Ukraine Head Bold" panose="00000800000000000000" pitchFamily="50" charset="-52"/>
            </a:rPr>
            <a:t>ВОЄННИЙ (НАДЗВИЧАЙНИЙ) СТАН</a:t>
          </a:r>
        </a:p>
      </dgm:t>
    </dgm:pt>
    <dgm:pt modelId="{790E200A-4492-4876-A62C-499B84C99D3B}" type="parTrans" cxnId="{49DCA09C-94EB-445D-BBF2-B8A80D74E51F}">
      <dgm:prSet/>
      <dgm:spPr/>
      <dgm:t>
        <a:bodyPr/>
        <a:lstStyle/>
        <a:p>
          <a:endParaRPr lang="uk-UA"/>
        </a:p>
      </dgm:t>
    </dgm:pt>
    <dgm:pt modelId="{8378BE08-1C63-4632-A40F-CFEBE93C1E4C}" type="sibTrans" cxnId="{49DCA09C-94EB-445D-BBF2-B8A80D74E51F}">
      <dgm:prSet/>
      <dgm:spPr/>
      <dgm:t>
        <a:bodyPr/>
        <a:lstStyle/>
        <a:p>
          <a:endParaRPr lang="uk-UA"/>
        </a:p>
      </dgm:t>
    </dgm:pt>
    <dgm:pt modelId="{99C4F21B-B075-4C1C-8B4D-5EFCF4DD38DD}">
      <dgm:prSet phldrT="[Текст]" custT="1"/>
      <dgm:spPr>
        <a:solidFill>
          <a:srgbClr val="2B55A2"/>
        </a:solidFill>
        <a:ln>
          <a:solidFill>
            <a:srgbClr val="2B55A2"/>
          </a:solidFill>
        </a:ln>
      </dgm:spPr>
      <dgm:t>
        <a:bodyPr/>
        <a:lstStyle/>
        <a:p>
          <a:r>
            <a:rPr lang="uk-UA" sz="1400" dirty="0">
              <a:latin typeface="e-Ukraine Head Bold" panose="00000800000000000000" pitchFamily="50" charset="-52"/>
            </a:rPr>
            <a:t>ПРО ОРГАН</a:t>
          </a:r>
        </a:p>
      </dgm:t>
    </dgm:pt>
    <dgm:pt modelId="{698D09AB-6D3A-4F06-A6CD-419D0F9E28BD}" type="parTrans" cxnId="{C935A878-08DB-4C97-BBE5-30A9C8F1F54F}">
      <dgm:prSet/>
      <dgm:spPr/>
      <dgm:t>
        <a:bodyPr/>
        <a:lstStyle/>
        <a:p>
          <a:endParaRPr lang="uk-UA"/>
        </a:p>
      </dgm:t>
    </dgm:pt>
    <dgm:pt modelId="{D70A0AB1-B045-4611-93D1-25F479B1B4C7}" type="sibTrans" cxnId="{C935A878-08DB-4C97-BBE5-30A9C8F1F54F}">
      <dgm:prSet/>
      <dgm:spPr/>
      <dgm:t>
        <a:bodyPr/>
        <a:lstStyle/>
        <a:p>
          <a:endParaRPr lang="uk-UA"/>
        </a:p>
      </dgm:t>
    </dgm:pt>
    <dgm:pt modelId="{BAE147AD-48F8-4777-93E8-55153D04E19A}">
      <dgm:prSet phldrT="[Текст]" custT="1"/>
      <dgm:spPr>
        <a:solidFill>
          <a:srgbClr val="2B55A2"/>
        </a:solidFill>
        <a:ln>
          <a:solidFill>
            <a:srgbClr val="2B55A2"/>
          </a:solidFill>
        </a:ln>
      </dgm:spPr>
      <dgm:t>
        <a:bodyPr/>
        <a:lstStyle/>
        <a:p>
          <a:r>
            <a:rPr lang="uk-UA" sz="1400" dirty="0">
              <a:latin typeface="e-Ukraine Head Bold" panose="00000800000000000000" pitchFamily="50" charset="-52"/>
            </a:rPr>
            <a:t>ПУБЛІЧНІ КОШТИ</a:t>
          </a:r>
        </a:p>
      </dgm:t>
    </dgm:pt>
    <dgm:pt modelId="{374C40AF-70DC-44DC-A776-0EAD73846732}" type="parTrans" cxnId="{72317E0B-B054-452A-9D5B-5DD2B1D85906}">
      <dgm:prSet/>
      <dgm:spPr/>
      <dgm:t>
        <a:bodyPr/>
        <a:lstStyle/>
        <a:p>
          <a:endParaRPr lang="uk-UA"/>
        </a:p>
      </dgm:t>
    </dgm:pt>
    <dgm:pt modelId="{6CA6077D-194F-4CDC-9764-A9A454B178F7}" type="sibTrans" cxnId="{72317E0B-B054-452A-9D5B-5DD2B1D85906}">
      <dgm:prSet/>
      <dgm:spPr/>
      <dgm:t>
        <a:bodyPr/>
        <a:lstStyle/>
        <a:p>
          <a:endParaRPr lang="uk-UA"/>
        </a:p>
      </dgm:t>
    </dgm:pt>
    <dgm:pt modelId="{6DB7EE67-FB13-4F46-87A3-7E790FB10D2C}">
      <dgm:prSet phldrT="[Текст]" custT="1"/>
      <dgm:spPr>
        <a:solidFill>
          <a:srgbClr val="2B55A2"/>
        </a:solidFill>
        <a:ln>
          <a:solidFill>
            <a:srgbClr val="2B55A2"/>
          </a:solidFill>
        </a:ln>
      </dgm:spPr>
      <dgm:t>
        <a:bodyPr/>
        <a:lstStyle/>
        <a:p>
          <a:r>
            <a:rPr lang="uk-UA" sz="1400" dirty="0">
              <a:latin typeface="e-Ukraine Head Bold" panose="00000800000000000000" pitchFamily="50" charset="-52"/>
            </a:rPr>
            <a:t>ІНСТРУМЕНТИ ГРОМАДСЬКОЇ УЧАСТІ</a:t>
          </a:r>
        </a:p>
      </dgm:t>
    </dgm:pt>
    <dgm:pt modelId="{7A824B22-E2BE-4717-8697-E3A1995DCED2}" type="parTrans" cxnId="{C0024DF4-D20E-4432-908B-F91231D65D38}">
      <dgm:prSet/>
      <dgm:spPr/>
      <dgm:t>
        <a:bodyPr/>
        <a:lstStyle/>
        <a:p>
          <a:endParaRPr lang="uk-UA"/>
        </a:p>
      </dgm:t>
    </dgm:pt>
    <dgm:pt modelId="{1537C7C3-B83F-4225-9C1C-766D147BEA3D}" type="sibTrans" cxnId="{C0024DF4-D20E-4432-908B-F91231D65D38}">
      <dgm:prSet/>
      <dgm:spPr/>
      <dgm:t>
        <a:bodyPr/>
        <a:lstStyle/>
        <a:p>
          <a:endParaRPr lang="uk-UA"/>
        </a:p>
      </dgm:t>
    </dgm:pt>
    <dgm:pt modelId="{7F9ED26F-3860-4C66-B99B-0FD9B2E1590E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ЗАГАЛЬНІ ЗАСАДИ ДІЯЛЬНОСТІ</a:t>
          </a:r>
        </a:p>
      </dgm:t>
    </dgm:pt>
    <dgm:pt modelId="{4B3232CF-4022-45F3-8236-D580420F1BA5}" type="parTrans" cxnId="{7E4ED999-EAE2-485E-A713-0A24823AB9E4}">
      <dgm:prSet/>
      <dgm:spPr/>
      <dgm:t>
        <a:bodyPr/>
        <a:lstStyle/>
        <a:p>
          <a:endParaRPr lang="uk-UA"/>
        </a:p>
      </dgm:t>
    </dgm:pt>
    <dgm:pt modelId="{370D64F1-B651-4AEE-A6E2-2B46A6CEEE10}" type="sibTrans" cxnId="{7E4ED999-EAE2-485E-A713-0A24823AB9E4}">
      <dgm:prSet/>
      <dgm:spPr/>
      <dgm:t>
        <a:bodyPr/>
        <a:lstStyle/>
        <a:p>
          <a:endParaRPr lang="uk-UA"/>
        </a:p>
      </dgm:t>
    </dgm:pt>
    <dgm:pt modelId="{2460B09C-FE8C-459F-B207-B869E31739AB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СТРУКТУРА</a:t>
          </a:r>
        </a:p>
      </dgm:t>
    </dgm:pt>
    <dgm:pt modelId="{9CAC9B73-FF84-4A9F-950E-778F3318BF3A}" type="parTrans" cxnId="{BB6F231B-2653-48B2-A81D-9E30BD7F5516}">
      <dgm:prSet/>
      <dgm:spPr/>
      <dgm:t>
        <a:bodyPr/>
        <a:lstStyle/>
        <a:p>
          <a:endParaRPr lang="uk-UA"/>
        </a:p>
      </dgm:t>
    </dgm:pt>
    <dgm:pt modelId="{2B87E314-4AD5-4BDA-9AA9-C603396CECB1}" type="sibTrans" cxnId="{BB6F231B-2653-48B2-A81D-9E30BD7F5516}">
      <dgm:prSet/>
      <dgm:spPr/>
      <dgm:t>
        <a:bodyPr/>
        <a:lstStyle/>
        <a:p>
          <a:endParaRPr lang="uk-UA"/>
        </a:p>
      </dgm:t>
    </dgm:pt>
    <dgm:pt modelId="{CCEA2EA3-1324-4983-B9D0-E5F8799BA0A2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КОНТАКТИ ТА РОЗПОРЯДОК РОБОТИ</a:t>
          </a:r>
        </a:p>
      </dgm:t>
    </dgm:pt>
    <dgm:pt modelId="{D67579CE-B205-4BF8-AF19-E22836DBBAA9}" type="parTrans" cxnId="{0178BA55-D5ED-4536-A35B-F60D70B5ED13}">
      <dgm:prSet/>
      <dgm:spPr/>
      <dgm:t>
        <a:bodyPr/>
        <a:lstStyle/>
        <a:p>
          <a:endParaRPr lang="uk-UA"/>
        </a:p>
      </dgm:t>
    </dgm:pt>
    <dgm:pt modelId="{F04A586E-B8A1-4054-83E2-2F05CC752AFC}" type="sibTrans" cxnId="{0178BA55-D5ED-4536-A35B-F60D70B5ED13}">
      <dgm:prSet/>
      <dgm:spPr/>
      <dgm:t>
        <a:bodyPr/>
        <a:lstStyle/>
        <a:p>
          <a:endParaRPr lang="uk-UA"/>
        </a:p>
      </dgm:t>
    </dgm:pt>
    <dgm:pt modelId="{0AE8BE92-331B-495E-97D8-C36B3DC7DAD1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УСТАНОВИ, ЩО НАЛЕЖАТЬ ДО СФЕРИ УПРАВЛІННЯ</a:t>
          </a:r>
        </a:p>
      </dgm:t>
    </dgm:pt>
    <dgm:pt modelId="{1622E074-1443-4508-839E-BA97CE282DA5}" type="parTrans" cxnId="{E0D25068-60F6-4471-ADD1-05CD04DA6F59}">
      <dgm:prSet/>
      <dgm:spPr/>
      <dgm:t>
        <a:bodyPr/>
        <a:lstStyle/>
        <a:p>
          <a:endParaRPr lang="uk-UA"/>
        </a:p>
      </dgm:t>
    </dgm:pt>
    <dgm:pt modelId="{69E2293C-8E8E-4CBC-842D-E42268F290BD}" type="sibTrans" cxnId="{E0D25068-60F6-4471-ADD1-05CD04DA6F59}">
      <dgm:prSet/>
      <dgm:spPr/>
      <dgm:t>
        <a:bodyPr/>
        <a:lstStyle/>
        <a:p>
          <a:endParaRPr lang="uk-UA"/>
        </a:p>
      </dgm:t>
    </dgm:pt>
    <dgm:pt modelId="{E905ADC9-04CD-4B5C-A860-D58D6710C479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ВАКАНСІЇ</a:t>
          </a:r>
        </a:p>
      </dgm:t>
    </dgm:pt>
    <dgm:pt modelId="{B6BD7242-A80C-4F65-8223-F075D7782CBE}" type="parTrans" cxnId="{45447295-7973-4500-8900-5857965DAD35}">
      <dgm:prSet/>
      <dgm:spPr/>
      <dgm:t>
        <a:bodyPr/>
        <a:lstStyle/>
        <a:p>
          <a:endParaRPr lang="uk-UA"/>
        </a:p>
      </dgm:t>
    </dgm:pt>
    <dgm:pt modelId="{5939475A-1F6C-486A-A46D-B181266B3D6A}" type="sibTrans" cxnId="{45447295-7973-4500-8900-5857965DAD35}">
      <dgm:prSet/>
      <dgm:spPr/>
      <dgm:t>
        <a:bodyPr/>
        <a:lstStyle/>
        <a:p>
          <a:endParaRPr lang="uk-UA"/>
        </a:p>
      </dgm:t>
    </dgm:pt>
    <dgm:pt modelId="{BE0F52D7-F313-41AE-AF1F-729BCF28EA49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НОРМАТИВНО-ПРАВОВІ АКТИ ОРГАНУ</a:t>
          </a:r>
        </a:p>
      </dgm:t>
    </dgm:pt>
    <dgm:pt modelId="{DD783EB6-07C3-450C-8273-DEEB680FCDF4}" type="parTrans" cxnId="{FD59D2A0-1AC3-4222-8D78-99948488EBA4}">
      <dgm:prSet/>
      <dgm:spPr/>
      <dgm:t>
        <a:bodyPr/>
        <a:lstStyle/>
        <a:p>
          <a:endParaRPr lang="uk-UA"/>
        </a:p>
      </dgm:t>
    </dgm:pt>
    <dgm:pt modelId="{9D79AAB4-9E01-4816-A563-EE082384B34D}" type="sibTrans" cxnId="{FD59D2A0-1AC3-4222-8D78-99948488EBA4}">
      <dgm:prSet/>
      <dgm:spPr/>
      <dgm:t>
        <a:bodyPr/>
        <a:lstStyle/>
        <a:p>
          <a:endParaRPr lang="uk-UA"/>
        </a:p>
      </dgm:t>
    </dgm:pt>
    <dgm:pt modelId="{9AB63CD8-567C-496D-A99A-12AF986088BE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ПРОЄКТИ АКТІВ</a:t>
          </a:r>
        </a:p>
      </dgm:t>
    </dgm:pt>
    <dgm:pt modelId="{88D2BAAF-E8F0-4EDB-B674-3978465D505E}" type="parTrans" cxnId="{04D2F3C6-26D7-4CCE-8CE0-3D15FC96B7AD}">
      <dgm:prSet/>
      <dgm:spPr/>
      <dgm:t>
        <a:bodyPr/>
        <a:lstStyle/>
        <a:p>
          <a:endParaRPr lang="uk-UA"/>
        </a:p>
      </dgm:t>
    </dgm:pt>
    <dgm:pt modelId="{775FDBAC-C1A6-4F3C-ABAF-1914D2155ABE}" type="sibTrans" cxnId="{04D2F3C6-26D7-4CCE-8CE0-3D15FC96B7AD}">
      <dgm:prSet/>
      <dgm:spPr/>
      <dgm:t>
        <a:bodyPr/>
        <a:lstStyle/>
        <a:p>
          <a:endParaRPr lang="uk-UA"/>
        </a:p>
      </dgm:t>
    </dgm:pt>
    <dgm:pt modelId="{C77831B7-CC1A-4190-9225-C7C15767DB64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ЗАСІДАННЯ КОЛЕГІАЛЬНИХ ОРГАНІВ</a:t>
          </a:r>
        </a:p>
      </dgm:t>
    </dgm:pt>
    <dgm:pt modelId="{EF552CA1-8962-4A6B-90F9-131352244875}" type="parTrans" cxnId="{1B2B03E6-1A40-46AC-A7DD-73306BE6F545}">
      <dgm:prSet/>
      <dgm:spPr/>
      <dgm:t>
        <a:bodyPr/>
        <a:lstStyle/>
        <a:p>
          <a:endParaRPr lang="uk-UA"/>
        </a:p>
      </dgm:t>
    </dgm:pt>
    <dgm:pt modelId="{DEF9DEA1-71D4-4C57-8556-E55462E1FAFD}" type="sibTrans" cxnId="{1B2B03E6-1A40-46AC-A7DD-73306BE6F545}">
      <dgm:prSet/>
      <dgm:spPr/>
      <dgm:t>
        <a:bodyPr/>
        <a:lstStyle/>
        <a:p>
          <a:endParaRPr lang="uk-UA"/>
        </a:p>
      </dgm:t>
    </dgm:pt>
    <dgm:pt modelId="{390ADFE2-80E8-4104-9429-6EBAC7DE2B2C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РЕГУЛЯТОРНА ДІЯЛЬНІСТЬ</a:t>
          </a:r>
        </a:p>
      </dgm:t>
    </dgm:pt>
    <dgm:pt modelId="{C30CB295-EDC5-417C-A2E6-0ECA7497C5A4}" type="parTrans" cxnId="{D59853B4-2D04-4725-89FE-E34BCB94DBAD}">
      <dgm:prSet/>
      <dgm:spPr/>
      <dgm:t>
        <a:bodyPr/>
        <a:lstStyle/>
        <a:p>
          <a:endParaRPr lang="uk-UA"/>
        </a:p>
      </dgm:t>
    </dgm:pt>
    <dgm:pt modelId="{0D3403BB-4118-4533-A0C0-49A0DCD1CF09}" type="sibTrans" cxnId="{D59853B4-2D04-4725-89FE-E34BCB94DBAD}">
      <dgm:prSet/>
      <dgm:spPr/>
      <dgm:t>
        <a:bodyPr/>
        <a:lstStyle/>
        <a:p>
          <a:endParaRPr lang="uk-UA"/>
        </a:p>
      </dgm:t>
    </dgm:pt>
    <dgm:pt modelId="{21E0D191-3EF6-4C73-82B4-6975FDBCFAE4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ПОСЛУГИ</a:t>
          </a:r>
        </a:p>
      </dgm:t>
    </dgm:pt>
    <dgm:pt modelId="{6223E47E-585B-4BBD-9703-1CA12DC8C920}" type="parTrans" cxnId="{362D2AFB-CDEB-4DBB-8160-F45A6E80E402}">
      <dgm:prSet/>
      <dgm:spPr/>
      <dgm:t>
        <a:bodyPr/>
        <a:lstStyle/>
        <a:p>
          <a:endParaRPr lang="uk-UA"/>
        </a:p>
      </dgm:t>
    </dgm:pt>
    <dgm:pt modelId="{9F0BDF41-48A3-4F9F-B262-FABDDEBEB1E4}" type="sibTrans" cxnId="{362D2AFB-CDEB-4DBB-8160-F45A6E80E402}">
      <dgm:prSet/>
      <dgm:spPr/>
      <dgm:t>
        <a:bodyPr/>
        <a:lstStyle/>
        <a:p>
          <a:endParaRPr lang="uk-UA"/>
        </a:p>
      </dgm:t>
    </dgm:pt>
    <dgm:pt modelId="{FE6CB397-03E4-433F-AF6A-C3D6D9E72794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ЄВРОІНТЕГРАЦІЯ ТА МІЖНАРОДНА СПІВПРАЦЯ</a:t>
          </a:r>
        </a:p>
      </dgm:t>
    </dgm:pt>
    <dgm:pt modelId="{365EA235-EAF9-4EF0-8539-2551F67F9ECD}" type="parTrans" cxnId="{045A59A7-BE47-4124-AF0B-37EE444170DB}">
      <dgm:prSet/>
      <dgm:spPr/>
      <dgm:t>
        <a:bodyPr/>
        <a:lstStyle/>
        <a:p>
          <a:endParaRPr lang="uk-UA"/>
        </a:p>
      </dgm:t>
    </dgm:pt>
    <dgm:pt modelId="{13B41373-FE8B-4A7A-B8A3-DB68787D0336}" type="sibTrans" cxnId="{045A59A7-BE47-4124-AF0B-37EE444170DB}">
      <dgm:prSet/>
      <dgm:spPr/>
      <dgm:t>
        <a:bodyPr/>
        <a:lstStyle/>
        <a:p>
          <a:endParaRPr lang="uk-UA"/>
        </a:p>
      </dgm:t>
    </dgm:pt>
    <dgm:pt modelId="{51955D16-19FE-4835-9278-562D725AA34E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ЦІЛЬОВІ ПРОГРАМИ</a:t>
          </a:r>
        </a:p>
      </dgm:t>
    </dgm:pt>
    <dgm:pt modelId="{19BEDC87-5524-46A6-8142-558FFE714F65}" type="parTrans" cxnId="{ABDE077E-0AC4-427E-850C-E99B7C102D0B}">
      <dgm:prSet/>
      <dgm:spPr/>
      <dgm:t>
        <a:bodyPr/>
        <a:lstStyle/>
        <a:p>
          <a:endParaRPr lang="uk-UA"/>
        </a:p>
      </dgm:t>
    </dgm:pt>
    <dgm:pt modelId="{C5A9CA55-33E6-4689-AACD-56451F06D900}" type="sibTrans" cxnId="{ABDE077E-0AC4-427E-850C-E99B7C102D0B}">
      <dgm:prSet/>
      <dgm:spPr/>
      <dgm:t>
        <a:bodyPr/>
        <a:lstStyle/>
        <a:p>
          <a:endParaRPr lang="uk-UA"/>
        </a:p>
      </dgm:t>
    </dgm:pt>
    <dgm:pt modelId="{E8721845-EB0E-4F2A-A745-FAAF764B6F91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ЗВІТИ</a:t>
          </a:r>
        </a:p>
      </dgm:t>
    </dgm:pt>
    <dgm:pt modelId="{883CE67A-BCD6-4F4F-8637-3B13E011FD8F}" type="parTrans" cxnId="{2E69914C-C838-420D-A28F-422272F0A388}">
      <dgm:prSet/>
      <dgm:spPr/>
      <dgm:t>
        <a:bodyPr/>
        <a:lstStyle/>
        <a:p>
          <a:endParaRPr lang="uk-UA"/>
        </a:p>
      </dgm:t>
    </dgm:pt>
    <dgm:pt modelId="{4C5B3972-635D-4C18-869F-ADFF6BA2A1B4}" type="sibTrans" cxnId="{2E69914C-C838-420D-A28F-422272F0A388}">
      <dgm:prSet/>
      <dgm:spPr/>
      <dgm:t>
        <a:bodyPr/>
        <a:lstStyle/>
        <a:p>
          <a:endParaRPr lang="uk-UA"/>
        </a:p>
      </dgm:t>
    </dgm:pt>
    <dgm:pt modelId="{5E0FFAB7-5AD2-4F22-B294-54E32D0D95F4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ЗАПОБІГАННЯ КОРУПЦІЇ</a:t>
          </a:r>
        </a:p>
      </dgm:t>
    </dgm:pt>
    <dgm:pt modelId="{A3069802-09C0-4FA1-903D-352D952351DA}" type="parTrans" cxnId="{9D1FD8A8-CA31-4490-8BCC-C792BACE3E3B}">
      <dgm:prSet/>
      <dgm:spPr/>
      <dgm:t>
        <a:bodyPr/>
        <a:lstStyle/>
        <a:p>
          <a:endParaRPr lang="uk-UA"/>
        </a:p>
      </dgm:t>
    </dgm:pt>
    <dgm:pt modelId="{5BD5DD4B-5797-42EB-A63A-E134924E874D}" type="sibTrans" cxnId="{9D1FD8A8-CA31-4490-8BCC-C792BACE3E3B}">
      <dgm:prSet/>
      <dgm:spPr/>
      <dgm:t>
        <a:bodyPr/>
        <a:lstStyle/>
        <a:p>
          <a:endParaRPr lang="uk-UA"/>
        </a:p>
      </dgm:t>
    </dgm:pt>
    <dgm:pt modelId="{B4AD265F-DC54-4FD2-A31D-7FC94BDDD4CF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ДОСТУП ДО ПУБЛІЧНОЇ ІНФОРМАЦІЇ</a:t>
          </a:r>
        </a:p>
      </dgm:t>
    </dgm:pt>
    <dgm:pt modelId="{46144700-42F3-4512-B887-AB1186F2C762}" type="parTrans" cxnId="{2EDCAF2B-1168-4511-8EDA-2691A12D7454}">
      <dgm:prSet/>
      <dgm:spPr/>
      <dgm:t>
        <a:bodyPr/>
        <a:lstStyle/>
        <a:p>
          <a:endParaRPr lang="uk-UA"/>
        </a:p>
      </dgm:t>
    </dgm:pt>
    <dgm:pt modelId="{6BFF374E-7869-4F2F-B3AC-ED59D576A806}" type="sibTrans" cxnId="{2EDCAF2B-1168-4511-8EDA-2691A12D7454}">
      <dgm:prSet/>
      <dgm:spPr/>
      <dgm:t>
        <a:bodyPr/>
        <a:lstStyle/>
        <a:p>
          <a:endParaRPr lang="uk-UA"/>
        </a:p>
      </dgm:t>
    </dgm:pt>
    <dgm:pt modelId="{3DED58F4-5E1E-4B86-9CB9-AC5B210CDB4A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ЗВЕРНЕННЯ ГРОМАДЯН</a:t>
          </a:r>
        </a:p>
      </dgm:t>
    </dgm:pt>
    <dgm:pt modelId="{4AD57301-34CF-486D-9CCF-E2F3D36996ED}" type="parTrans" cxnId="{82C1B972-ADF7-47C2-9E64-267E7DC1BB31}">
      <dgm:prSet/>
      <dgm:spPr/>
      <dgm:t>
        <a:bodyPr/>
        <a:lstStyle/>
        <a:p>
          <a:endParaRPr lang="uk-UA"/>
        </a:p>
      </dgm:t>
    </dgm:pt>
    <dgm:pt modelId="{86B5FBBF-CC36-4C84-BB22-9FFEA9481ADE}" type="sibTrans" cxnId="{82C1B972-ADF7-47C2-9E64-267E7DC1BB31}">
      <dgm:prSet/>
      <dgm:spPr/>
      <dgm:t>
        <a:bodyPr/>
        <a:lstStyle/>
        <a:p>
          <a:endParaRPr lang="uk-UA"/>
        </a:p>
      </dgm:t>
    </dgm:pt>
    <dgm:pt modelId="{45221F30-ADCE-4A4E-B153-5F6FDA336661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ПЕТИЦІЇ</a:t>
          </a:r>
        </a:p>
      </dgm:t>
    </dgm:pt>
    <dgm:pt modelId="{16B311D4-809E-420C-AB28-BA98574CDDA6}" type="parTrans" cxnId="{27E1414E-4A30-4D09-AF24-BD72F37787C1}">
      <dgm:prSet/>
      <dgm:spPr/>
      <dgm:t>
        <a:bodyPr/>
        <a:lstStyle/>
        <a:p>
          <a:endParaRPr lang="uk-UA"/>
        </a:p>
      </dgm:t>
    </dgm:pt>
    <dgm:pt modelId="{2E0D9483-3F9B-4D37-8489-A1B2075D02A1}" type="sibTrans" cxnId="{27E1414E-4A30-4D09-AF24-BD72F37787C1}">
      <dgm:prSet/>
      <dgm:spPr/>
      <dgm:t>
        <a:bodyPr/>
        <a:lstStyle/>
        <a:p>
          <a:endParaRPr lang="uk-UA"/>
        </a:p>
      </dgm:t>
    </dgm:pt>
    <dgm:pt modelId="{179BD2D8-4285-44B5-ABD1-2F299D0E9CDE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ІНФОРМАЦІЙНІ РЕСУРСИ</a:t>
          </a:r>
        </a:p>
      </dgm:t>
    </dgm:pt>
    <dgm:pt modelId="{5C9108A6-AE8C-4793-96BB-05CC9D1D459D}" type="parTrans" cxnId="{BC2DF3CE-2FD0-4F29-BB13-A8F305277143}">
      <dgm:prSet/>
      <dgm:spPr/>
      <dgm:t>
        <a:bodyPr/>
        <a:lstStyle/>
        <a:p>
          <a:endParaRPr lang="uk-UA"/>
        </a:p>
      </dgm:t>
    </dgm:pt>
    <dgm:pt modelId="{E9823151-0D82-4FFF-AC7D-19DA2973D40E}" type="sibTrans" cxnId="{BC2DF3CE-2FD0-4F29-BB13-A8F305277143}">
      <dgm:prSet/>
      <dgm:spPr/>
      <dgm:t>
        <a:bodyPr/>
        <a:lstStyle/>
        <a:p>
          <a:endParaRPr lang="uk-UA"/>
        </a:p>
      </dgm:t>
    </dgm:pt>
    <dgm:pt modelId="{8FFA5F53-57FD-4882-B809-F3971A28F347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ПУБЛІЧНІ КОНСУЛЬТАЦІЇ</a:t>
          </a:r>
        </a:p>
      </dgm:t>
    </dgm:pt>
    <dgm:pt modelId="{13393ED8-C914-42E7-A117-62AAF5635575}" type="parTrans" cxnId="{61B0A993-B92D-4352-8952-7AB4067E0B9D}">
      <dgm:prSet/>
      <dgm:spPr/>
      <dgm:t>
        <a:bodyPr/>
        <a:lstStyle/>
        <a:p>
          <a:endParaRPr lang="uk-UA"/>
        </a:p>
      </dgm:t>
    </dgm:pt>
    <dgm:pt modelId="{B6E4C3C1-7BB8-459F-9FA8-F015F016CB6A}" type="sibTrans" cxnId="{61B0A993-B92D-4352-8952-7AB4067E0B9D}">
      <dgm:prSet/>
      <dgm:spPr/>
      <dgm:t>
        <a:bodyPr/>
        <a:lstStyle/>
        <a:p>
          <a:endParaRPr lang="uk-UA"/>
        </a:p>
      </dgm:t>
    </dgm:pt>
    <dgm:pt modelId="{545555B6-0CD0-4352-BD0E-A2525EB6F32E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ГРОМАДСЬКІ РАДИ </a:t>
          </a:r>
        </a:p>
      </dgm:t>
    </dgm:pt>
    <dgm:pt modelId="{E4AA34AB-DC18-43B4-84C4-9A80E0DC3C9A}" type="parTrans" cxnId="{48D7C6B5-8D47-4FC4-AE34-7B9F74747084}">
      <dgm:prSet/>
      <dgm:spPr/>
      <dgm:t>
        <a:bodyPr/>
        <a:lstStyle/>
        <a:p>
          <a:endParaRPr lang="uk-UA"/>
        </a:p>
      </dgm:t>
    </dgm:pt>
    <dgm:pt modelId="{6B921195-8C28-4BB0-9153-D7AF93BC268F}" type="sibTrans" cxnId="{48D7C6B5-8D47-4FC4-AE34-7B9F74747084}">
      <dgm:prSet/>
      <dgm:spPr/>
      <dgm:t>
        <a:bodyPr/>
        <a:lstStyle/>
        <a:p>
          <a:endParaRPr lang="uk-UA"/>
        </a:p>
      </dgm:t>
    </dgm:pt>
    <dgm:pt modelId="{712CF409-5C05-4172-A577-221B25D7F089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ОРГАНИ САМООРГАНІЗАЦІЇ НАСЕЛЕННЯ</a:t>
          </a:r>
        </a:p>
      </dgm:t>
    </dgm:pt>
    <dgm:pt modelId="{2913B457-E41D-4324-9EC0-25546D595AA2}" type="parTrans" cxnId="{6AB05BAB-112E-4692-B5EC-10FE5CAFE5A1}">
      <dgm:prSet/>
      <dgm:spPr/>
      <dgm:t>
        <a:bodyPr/>
        <a:lstStyle/>
        <a:p>
          <a:endParaRPr lang="uk-UA"/>
        </a:p>
      </dgm:t>
    </dgm:pt>
    <dgm:pt modelId="{BE580B30-E4AA-4D01-B268-03A55B0FC5C5}" type="sibTrans" cxnId="{6AB05BAB-112E-4692-B5EC-10FE5CAFE5A1}">
      <dgm:prSet/>
      <dgm:spPr/>
      <dgm:t>
        <a:bodyPr/>
        <a:lstStyle/>
        <a:p>
          <a:endParaRPr lang="uk-UA"/>
        </a:p>
      </dgm:t>
    </dgm:pt>
    <dgm:pt modelId="{3A869233-3A0A-4634-8606-358614D3BC1E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ПЛАНУВАННЯ БЮДЖЕТУ</a:t>
          </a:r>
        </a:p>
      </dgm:t>
    </dgm:pt>
    <dgm:pt modelId="{C7281F50-DB8A-4E16-AB36-8E01F684087E}" type="parTrans" cxnId="{D0C860AE-3F99-496B-8E22-FCCD146E7916}">
      <dgm:prSet/>
      <dgm:spPr/>
      <dgm:t>
        <a:bodyPr/>
        <a:lstStyle/>
        <a:p>
          <a:endParaRPr lang="uk-UA"/>
        </a:p>
      </dgm:t>
    </dgm:pt>
    <dgm:pt modelId="{0BEAC168-209E-4CCF-B0D1-26C4BFCCC6EB}" type="sibTrans" cxnId="{D0C860AE-3F99-496B-8E22-FCCD146E7916}">
      <dgm:prSet/>
      <dgm:spPr/>
      <dgm:t>
        <a:bodyPr/>
        <a:lstStyle/>
        <a:p>
          <a:endParaRPr lang="uk-UA"/>
        </a:p>
      </dgm:t>
    </dgm:pt>
    <dgm:pt modelId="{C694DC32-D36F-431A-9DC5-5F2D801440B7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ВИКОНАННЯ БЮДЖЕТУ</a:t>
          </a:r>
        </a:p>
      </dgm:t>
    </dgm:pt>
    <dgm:pt modelId="{2B28CBC5-DC1C-41B9-BE03-49871938817F}" type="parTrans" cxnId="{02A74FF9-9010-4569-A4D8-3F8920E508BC}">
      <dgm:prSet/>
      <dgm:spPr/>
      <dgm:t>
        <a:bodyPr/>
        <a:lstStyle/>
        <a:p>
          <a:endParaRPr lang="uk-UA"/>
        </a:p>
      </dgm:t>
    </dgm:pt>
    <dgm:pt modelId="{D24D73C2-B17E-4B60-8B48-6FB9CC4E456D}" type="sibTrans" cxnId="{02A74FF9-9010-4569-A4D8-3F8920E508BC}">
      <dgm:prSet/>
      <dgm:spPr/>
      <dgm:t>
        <a:bodyPr/>
        <a:lstStyle/>
        <a:p>
          <a:endParaRPr lang="uk-UA"/>
        </a:p>
      </dgm:t>
    </dgm:pt>
    <dgm:pt modelId="{5AF96E76-B1D0-4F9A-ADAA-7DBDBFED86AA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БЮДЖЕТНЕ ЗВІТУВАННЯ</a:t>
          </a:r>
        </a:p>
      </dgm:t>
    </dgm:pt>
    <dgm:pt modelId="{B4C4F7B5-DD28-47EA-B6CB-EA979CC9707E}" type="parTrans" cxnId="{5BD373A3-80A7-47A6-AF73-EFAE5DE6CE3C}">
      <dgm:prSet/>
      <dgm:spPr/>
      <dgm:t>
        <a:bodyPr/>
        <a:lstStyle/>
        <a:p>
          <a:endParaRPr lang="uk-UA"/>
        </a:p>
      </dgm:t>
    </dgm:pt>
    <dgm:pt modelId="{E430A3BD-79D8-4F60-81EB-4ECF0CBB7F24}" type="sibTrans" cxnId="{5BD373A3-80A7-47A6-AF73-EFAE5DE6CE3C}">
      <dgm:prSet/>
      <dgm:spPr/>
      <dgm:t>
        <a:bodyPr/>
        <a:lstStyle/>
        <a:p>
          <a:endParaRPr lang="uk-UA"/>
        </a:p>
      </dgm:t>
    </dgm:pt>
    <dgm:pt modelId="{924400B8-783B-4B2D-9275-816C9B20B033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ЗАКУПІВЛІ</a:t>
          </a:r>
        </a:p>
      </dgm:t>
    </dgm:pt>
    <dgm:pt modelId="{F51FAF09-8723-49B0-99EB-01A4C7A9A676}" type="parTrans" cxnId="{953DCF5B-7648-4E09-B1DD-23BB419B475B}">
      <dgm:prSet/>
      <dgm:spPr/>
      <dgm:t>
        <a:bodyPr/>
        <a:lstStyle/>
        <a:p>
          <a:endParaRPr lang="uk-UA"/>
        </a:p>
      </dgm:t>
    </dgm:pt>
    <dgm:pt modelId="{ACD175CA-1E87-4758-84F0-070DB5AC1372}" type="sibTrans" cxnId="{953DCF5B-7648-4E09-B1DD-23BB419B475B}">
      <dgm:prSet/>
      <dgm:spPr/>
      <dgm:t>
        <a:bodyPr/>
        <a:lstStyle/>
        <a:p>
          <a:endParaRPr lang="uk-UA"/>
        </a:p>
      </dgm:t>
    </dgm:pt>
    <dgm:pt modelId="{40DF95A3-34BB-44CE-A399-CE8D130D4012}">
      <dgm:prSet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ОПЛАТА ПРАЦІ</a:t>
          </a:r>
        </a:p>
      </dgm:t>
    </dgm:pt>
    <dgm:pt modelId="{7A0DE05E-BF9E-4413-AD9C-46314E68AF3D}" type="parTrans" cxnId="{47EE26B0-0A59-49D7-89DF-8E8487CBA6D0}">
      <dgm:prSet/>
      <dgm:spPr/>
      <dgm:t>
        <a:bodyPr/>
        <a:lstStyle/>
        <a:p>
          <a:endParaRPr lang="uk-UA"/>
        </a:p>
      </dgm:t>
    </dgm:pt>
    <dgm:pt modelId="{2B56A8C2-988D-4B46-863C-ACB37ACAAB8E}" type="sibTrans" cxnId="{47EE26B0-0A59-49D7-89DF-8E8487CBA6D0}">
      <dgm:prSet/>
      <dgm:spPr/>
      <dgm:t>
        <a:bodyPr/>
        <a:lstStyle/>
        <a:p>
          <a:endParaRPr lang="uk-UA"/>
        </a:p>
      </dgm:t>
    </dgm:pt>
    <dgm:pt modelId="{BC6F47A1-8B23-49A5-99A3-C80C85EEC465}">
      <dgm:prSet phldrT="[Текст]" custT="1"/>
      <dgm:spPr/>
      <dgm:t>
        <a:bodyPr/>
        <a:lstStyle/>
        <a:p>
          <a:r>
            <a:rPr lang="uk-UA" sz="1000" dirty="0">
              <a:latin typeface="e-Ukraine Head" panose="00000500000000000000" pitchFamily="50" charset="-52"/>
            </a:rPr>
            <a:t>ЦИВІЛЬНИЙ ЗАХИСТ</a:t>
          </a:r>
        </a:p>
      </dgm:t>
    </dgm:pt>
    <dgm:pt modelId="{7386E081-7AF2-4D62-816D-E69675813B0C}" type="parTrans" cxnId="{4A92CAEF-59AE-49BE-AE24-2892FAA344AA}">
      <dgm:prSet/>
      <dgm:spPr/>
      <dgm:t>
        <a:bodyPr/>
        <a:lstStyle/>
        <a:p>
          <a:endParaRPr lang="uk-UA"/>
        </a:p>
      </dgm:t>
    </dgm:pt>
    <dgm:pt modelId="{B2FB6A9B-00C5-49BC-90E4-02A3B1D314C7}" type="sibTrans" cxnId="{4A92CAEF-59AE-49BE-AE24-2892FAA344AA}">
      <dgm:prSet/>
      <dgm:spPr/>
      <dgm:t>
        <a:bodyPr/>
        <a:lstStyle/>
        <a:p>
          <a:endParaRPr lang="uk-UA"/>
        </a:p>
      </dgm:t>
    </dgm:pt>
    <dgm:pt modelId="{A18EF866-0551-4093-A237-9B221FB9651E}" type="pres">
      <dgm:prSet presAssocID="{44249BBD-209E-44EC-8883-837CC241FB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D3E4319-552D-482F-9657-B385AE3E818B}" type="pres">
      <dgm:prSet presAssocID="{99C4F21B-B075-4C1C-8B4D-5EFCF4DD38DD}" presName="root" presStyleCnt="0"/>
      <dgm:spPr/>
    </dgm:pt>
    <dgm:pt modelId="{BC7B1CCE-E653-4077-B5E5-59497A7E631F}" type="pres">
      <dgm:prSet presAssocID="{99C4F21B-B075-4C1C-8B4D-5EFCF4DD38DD}" presName="rootComposite" presStyleCnt="0"/>
      <dgm:spPr/>
    </dgm:pt>
    <dgm:pt modelId="{F570F4FE-6C42-4F29-A510-4B2EB3CEF729}" type="pres">
      <dgm:prSet presAssocID="{99C4F21B-B075-4C1C-8B4D-5EFCF4DD38DD}" presName="rootText" presStyleLbl="node1" presStyleIdx="0" presStyleCnt="5" custScaleX="227460"/>
      <dgm:spPr/>
      <dgm:t>
        <a:bodyPr/>
        <a:lstStyle/>
        <a:p>
          <a:endParaRPr lang="uk-UA"/>
        </a:p>
      </dgm:t>
    </dgm:pt>
    <dgm:pt modelId="{F38766C5-95DC-4E4B-9D3E-525525DC2DB9}" type="pres">
      <dgm:prSet presAssocID="{99C4F21B-B075-4C1C-8B4D-5EFCF4DD38DD}" presName="rootConnector" presStyleLbl="node1" presStyleIdx="0" presStyleCnt="5"/>
      <dgm:spPr/>
      <dgm:t>
        <a:bodyPr/>
        <a:lstStyle/>
        <a:p>
          <a:endParaRPr lang="uk-UA"/>
        </a:p>
      </dgm:t>
    </dgm:pt>
    <dgm:pt modelId="{35D18313-1841-4D46-B648-BFF72668A1B2}" type="pres">
      <dgm:prSet presAssocID="{99C4F21B-B075-4C1C-8B4D-5EFCF4DD38DD}" presName="childShape" presStyleCnt="0"/>
      <dgm:spPr/>
    </dgm:pt>
    <dgm:pt modelId="{7D974622-4C99-47FB-88F3-1FE6958816C4}" type="pres">
      <dgm:prSet presAssocID="{4B3232CF-4022-45F3-8236-D580420F1BA5}" presName="Name13" presStyleLbl="parChTrans1D2" presStyleIdx="0" presStyleCnt="30"/>
      <dgm:spPr/>
      <dgm:t>
        <a:bodyPr/>
        <a:lstStyle/>
        <a:p>
          <a:endParaRPr lang="uk-UA"/>
        </a:p>
      </dgm:t>
    </dgm:pt>
    <dgm:pt modelId="{49AA2679-DC90-40C2-A5E3-83C000355AC2}" type="pres">
      <dgm:prSet presAssocID="{7F9ED26F-3860-4C66-B99B-0FD9B2E1590E}" presName="childText" presStyleLbl="bgAcc1" presStyleIdx="0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DCFA17-2FFD-4D03-BC6B-001E65C42D8C}" type="pres">
      <dgm:prSet presAssocID="{9CAC9B73-FF84-4A9F-950E-778F3318BF3A}" presName="Name13" presStyleLbl="parChTrans1D2" presStyleIdx="1" presStyleCnt="30"/>
      <dgm:spPr/>
      <dgm:t>
        <a:bodyPr/>
        <a:lstStyle/>
        <a:p>
          <a:endParaRPr lang="uk-UA"/>
        </a:p>
      </dgm:t>
    </dgm:pt>
    <dgm:pt modelId="{655F1AE7-4A65-4C2D-AC45-4358203B3952}" type="pres">
      <dgm:prSet presAssocID="{2460B09C-FE8C-459F-B207-B869E31739AB}" presName="childText" presStyleLbl="bgAcc1" presStyleIdx="1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89109A-8BAE-45A6-B577-892C6AC94102}" type="pres">
      <dgm:prSet presAssocID="{D67579CE-B205-4BF8-AF19-E22836DBBAA9}" presName="Name13" presStyleLbl="parChTrans1D2" presStyleIdx="2" presStyleCnt="30"/>
      <dgm:spPr/>
      <dgm:t>
        <a:bodyPr/>
        <a:lstStyle/>
        <a:p>
          <a:endParaRPr lang="uk-UA"/>
        </a:p>
      </dgm:t>
    </dgm:pt>
    <dgm:pt modelId="{35964CB9-3C28-4F6C-B11D-0BF910D674A7}" type="pres">
      <dgm:prSet presAssocID="{CCEA2EA3-1324-4983-B9D0-E5F8799BA0A2}" presName="childText" presStyleLbl="bgAcc1" presStyleIdx="2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C51D09-868A-4941-A885-7A3F8937AE26}" type="pres">
      <dgm:prSet presAssocID="{1622E074-1443-4508-839E-BA97CE282DA5}" presName="Name13" presStyleLbl="parChTrans1D2" presStyleIdx="3" presStyleCnt="30"/>
      <dgm:spPr/>
      <dgm:t>
        <a:bodyPr/>
        <a:lstStyle/>
        <a:p>
          <a:endParaRPr lang="uk-UA"/>
        </a:p>
      </dgm:t>
    </dgm:pt>
    <dgm:pt modelId="{1F32DFA0-F7F3-4F84-9C12-FDC75766CC2A}" type="pres">
      <dgm:prSet presAssocID="{0AE8BE92-331B-495E-97D8-C36B3DC7DAD1}" presName="childText" presStyleLbl="bgAcc1" presStyleIdx="3" presStyleCnt="30" custScaleX="265661" custScaleY="1967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1348F7-91EB-494A-A509-7D3B1CEA293D}" type="pres">
      <dgm:prSet presAssocID="{B6BD7242-A80C-4F65-8223-F075D7782CBE}" presName="Name13" presStyleLbl="parChTrans1D2" presStyleIdx="4" presStyleCnt="30"/>
      <dgm:spPr/>
      <dgm:t>
        <a:bodyPr/>
        <a:lstStyle/>
        <a:p>
          <a:endParaRPr lang="uk-UA"/>
        </a:p>
      </dgm:t>
    </dgm:pt>
    <dgm:pt modelId="{FD1E89D1-9103-4248-9984-AC249003237D}" type="pres">
      <dgm:prSet presAssocID="{E905ADC9-04CD-4B5C-A860-D58D6710C479}" presName="childText" presStyleLbl="bgAcc1" presStyleIdx="4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4D61A9-F408-464B-8180-3F4BFC0561A3}" type="pres">
      <dgm:prSet presAssocID="{15B48121-1CF7-483B-BF1B-26D170CECE90}" presName="root" presStyleCnt="0"/>
      <dgm:spPr/>
    </dgm:pt>
    <dgm:pt modelId="{57862976-A692-4F57-ACAF-297D97CA0ACC}" type="pres">
      <dgm:prSet presAssocID="{15B48121-1CF7-483B-BF1B-26D170CECE90}" presName="rootComposite" presStyleCnt="0"/>
      <dgm:spPr/>
    </dgm:pt>
    <dgm:pt modelId="{B8B21AF8-2B26-4DD1-96BC-265161F11340}" type="pres">
      <dgm:prSet presAssocID="{15B48121-1CF7-483B-BF1B-26D170CECE90}" presName="rootText" presStyleLbl="node1" presStyleIdx="1" presStyleCnt="5" custScaleX="209553"/>
      <dgm:spPr/>
      <dgm:t>
        <a:bodyPr/>
        <a:lstStyle/>
        <a:p>
          <a:endParaRPr lang="uk-UA"/>
        </a:p>
      </dgm:t>
    </dgm:pt>
    <dgm:pt modelId="{DFB6033F-0516-499E-81CD-16D455DA7560}" type="pres">
      <dgm:prSet presAssocID="{15B48121-1CF7-483B-BF1B-26D170CECE90}" presName="rootConnector" presStyleLbl="node1" presStyleIdx="1" presStyleCnt="5"/>
      <dgm:spPr/>
      <dgm:t>
        <a:bodyPr/>
        <a:lstStyle/>
        <a:p>
          <a:endParaRPr lang="uk-UA"/>
        </a:p>
      </dgm:t>
    </dgm:pt>
    <dgm:pt modelId="{B6716EE9-50C8-424D-BCF1-1C5DC61FB300}" type="pres">
      <dgm:prSet presAssocID="{15B48121-1CF7-483B-BF1B-26D170CECE90}" presName="childShape" presStyleCnt="0"/>
      <dgm:spPr/>
    </dgm:pt>
    <dgm:pt modelId="{3879CB3E-A6FB-4BFE-953B-1CE3EB3C0127}" type="pres">
      <dgm:prSet presAssocID="{DD783EB6-07C3-450C-8273-DEEB680FCDF4}" presName="Name13" presStyleLbl="parChTrans1D2" presStyleIdx="5" presStyleCnt="30"/>
      <dgm:spPr/>
      <dgm:t>
        <a:bodyPr/>
        <a:lstStyle/>
        <a:p>
          <a:endParaRPr lang="uk-UA"/>
        </a:p>
      </dgm:t>
    </dgm:pt>
    <dgm:pt modelId="{C9B954CD-D209-4F8D-9936-A252A188AAC6}" type="pres">
      <dgm:prSet presAssocID="{BE0F52D7-F313-41AE-AF1F-729BCF28EA49}" presName="childText" presStyleLbl="bgAcc1" presStyleIdx="5" presStyleCnt="30" custScaleX="249001" custScaleY="1367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051DA9-FA0D-4A44-8A3C-0ECA94D958DB}" type="pres">
      <dgm:prSet presAssocID="{88D2BAAF-E8F0-4EDB-B674-3978465D505E}" presName="Name13" presStyleLbl="parChTrans1D2" presStyleIdx="6" presStyleCnt="30"/>
      <dgm:spPr/>
      <dgm:t>
        <a:bodyPr/>
        <a:lstStyle/>
        <a:p>
          <a:endParaRPr lang="uk-UA"/>
        </a:p>
      </dgm:t>
    </dgm:pt>
    <dgm:pt modelId="{3904D6BA-07F1-4592-AF8D-2C362CFECC6C}" type="pres">
      <dgm:prSet presAssocID="{9AB63CD8-567C-496D-A99A-12AF986088BE}" presName="childText" presStyleLbl="bgAcc1" presStyleIdx="6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A579B-8257-43D4-BCAA-A70113E6B799}" type="pres">
      <dgm:prSet presAssocID="{EF552CA1-8962-4A6B-90F9-131352244875}" presName="Name13" presStyleLbl="parChTrans1D2" presStyleIdx="7" presStyleCnt="30"/>
      <dgm:spPr/>
      <dgm:t>
        <a:bodyPr/>
        <a:lstStyle/>
        <a:p>
          <a:endParaRPr lang="uk-UA"/>
        </a:p>
      </dgm:t>
    </dgm:pt>
    <dgm:pt modelId="{67A45835-6AF4-4570-A50A-5FE10BA7336A}" type="pres">
      <dgm:prSet presAssocID="{C77831B7-CC1A-4190-9225-C7C15767DB64}" presName="childText" presStyleLbl="bgAcc1" presStyleIdx="7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A239BC-9791-4976-B3C7-FF882FEB177D}" type="pres">
      <dgm:prSet presAssocID="{C30CB295-EDC5-417C-A2E6-0ECA7497C5A4}" presName="Name13" presStyleLbl="parChTrans1D2" presStyleIdx="8" presStyleCnt="30"/>
      <dgm:spPr/>
      <dgm:t>
        <a:bodyPr/>
        <a:lstStyle/>
        <a:p>
          <a:endParaRPr lang="uk-UA"/>
        </a:p>
      </dgm:t>
    </dgm:pt>
    <dgm:pt modelId="{39BFE07A-B9A7-492C-A60A-F784C2516543}" type="pres">
      <dgm:prSet presAssocID="{390ADFE2-80E8-4104-9429-6EBAC7DE2B2C}" presName="childText" presStyleLbl="bgAcc1" presStyleIdx="8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DD77A1-28EA-48C6-8EAB-E48C70DEA405}" type="pres">
      <dgm:prSet presAssocID="{6223E47E-585B-4BBD-9703-1CA12DC8C920}" presName="Name13" presStyleLbl="parChTrans1D2" presStyleIdx="9" presStyleCnt="30"/>
      <dgm:spPr/>
      <dgm:t>
        <a:bodyPr/>
        <a:lstStyle/>
        <a:p>
          <a:endParaRPr lang="uk-UA"/>
        </a:p>
      </dgm:t>
    </dgm:pt>
    <dgm:pt modelId="{803A2FB8-02A6-4964-941F-52D7BF65C61C}" type="pres">
      <dgm:prSet presAssocID="{21E0D191-3EF6-4C73-82B4-6975FDBCFAE4}" presName="childText" presStyleLbl="bgAcc1" presStyleIdx="9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7770BD-68E6-4FE4-BE38-4A3CCD1F29B1}" type="pres">
      <dgm:prSet presAssocID="{365EA235-EAF9-4EF0-8539-2551F67F9ECD}" presName="Name13" presStyleLbl="parChTrans1D2" presStyleIdx="10" presStyleCnt="30"/>
      <dgm:spPr/>
      <dgm:t>
        <a:bodyPr/>
        <a:lstStyle/>
        <a:p>
          <a:endParaRPr lang="uk-UA"/>
        </a:p>
      </dgm:t>
    </dgm:pt>
    <dgm:pt modelId="{1327F7D0-0857-493F-AFC5-9C4A7887D567}" type="pres">
      <dgm:prSet presAssocID="{FE6CB397-03E4-433F-AF6A-C3D6D9E72794}" presName="childText" presStyleLbl="bgAcc1" presStyleIdx="10" presStyleCnt="30" custScaleX="249001" custScaleY="1509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B4CF7E-9EA5-47BD-9A01-FE0C8B68F97B}" type="pres">
      <dgm:prSet presAssocID="{19BEDC87-5524-46A6-8142-558FFE714F65}" presName="Name13" presStyleLbl="parChTrans1D2" presStyleIdx="11" presStyleCnt="30"/>
      <dgm:spPr/>
      <dgm:t>
        <a:bodyPr/>
        <a:lstStyle/>
        <a:p>
          <a:endParaRPr lang="uk-UA"/>
        </a:p>
      </dgm:t>
    </dgm:pt>
    <dgm:pt modelId="{9EB3AB6D-6DCA-4DF8-B9C1-38637B6D18BE}" type="pres">
      <dgm:prSet presAssocID="{51955D16-19FE-4835-9278-562D725AA34E}" presName="childText" presStyleLbl="bgAcc1" presStyleIdx="11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BF0F1F-17AB-4666-BB76-529FAD633029}" type="pres">
      <dgm:prSet presAssocID="{883CE67A-BCD6-4F4F-8637-3B13E011FD8F}" presName="Name13" presStyleLbl="parChTrans1D2" presStyleIdx="12" presStyleCnt="30"/>
      <dgm:spPr/>
      <dgm:t>
        <a:bodyPr/>
        <a:lstStyle/>
        <a:p>
          <a:endParaRPr lang="uk-UA"/>
        </a:p>
      </dgm:t>
    </dgm:pt>
    <dgm:pt modelId="{E81F0DC8-1F7B-4BC1-A815-25025F167BA5}" type="pres">
      <dgm:prSet presAssocID="{E8721845-EB0E-4F2A-A745-FAAF764B6F91}" presName="childText" presStyleLbl="bgAcc1" presStyleIdx="12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955C11-3DBD-4529-A448-0AF4EBDED59B}" type="pres">
      <dgm:prSet presAssocID="{6DB7EE67-FB13-4F46-87A3-7E790FB10D2C}" presName="root" presStyleCnt="0"/>
      <dgm:spPr/>
    </dgm:pt>
    <dgm:pt modelId="{9A98664E-6BF3-4652-9725-5B73E1D6D4D2}" type="pres">
      <dgm:prSet presAssocID="{6DB7EE67-FB13-4F46-87A3-7E790FB10D2C}" presName="rootComposite" presStyleCnt="0"/>
      <dgm:spPr/>
    </dgm:pt>
    <dgm:pt modelId="{ED65FAB8-255D-44A7-9B29-8BE12021DF9B}" type="pres">
      <dgm:prSet presAssocID="{6DB7EE67-FB13-4F46-87A3-7E790FB10D2C}" presName="rootText" presStyleLbl="node1" presStyleIdx="2" presStyleCnt="5" custScaleX="273954" custScaleY="167720"/>
      <dgm:spPr/>
      <dgm:t>
        <a:bodyPr/>
        <a:lstStyle/>
        <a:p>
          <a:endParaRPr lang="uk-UA"/>
        </a:p>
      </dgm:t>
    </dgm:pt>
    <dgm:pt modelId="{0F6B258C-486E-4F7F-B1EC-BD72105054CF}" type="pres">
      <dgm:prSet presAssocID="{6DB7EE67-FB13-4F46-87A3-7E790FB10D2C}" presName="rootConnector" presStyleLbl="node1" presStyleIdx="2" presStyleCnt="5"/>
      <dgm:spPr/>
      <dgm:t>
        <a:bodyPr/>
        <a:lstStyle/>
        <a:p>
          <a:endParaRPr lang="uk-UA"/>
        </a:p>
      </dgm:t>
    </dgm:pt>
    <dgm:pt modelId="{0207A4EE-F2D7-4166-9730-66EFB395699F}" type="pres">
      <dgm:prSet presAssocID="{6DB7EE67-FB13-4F46-87A3-7E790FB10D2C}" presName="childShape" presStyleCnt="0"/>
      <dgm:spPr/>
    </dgm:pt>
    <dgm:pt modelId="{22A77591-DCBA-40A4-99BC-C0412AE61DDD}" type="pres">
      <dgm:prSet presAssocID="{A3069802-09C0-4FA1-903D-352D952351DA}" presName="Name13" presStyleLbl="parChTrans1D2" presStyleIdx="13" presStyleCnt="30"/>
      <dgm:spPr/>
      <dgm:t>
        <a:bodyPr/>
        <a:lstStyle/>
        <a:p>
          <a:endParaRPr lang="uk-UA"/>
        </a:p>
      </dgm:t>
    </dgm:pt>
    <dgm:pt modelId="{924B5CD2-736E-4023-B55F-4CA45E389F52}" type="pres">
      <dgm:prSet presAssocID="{5E0FFAB7-5AD2-4F22-B294-54E32D0D95F4}" presName="childText" presStyleLbl="bgAcc1" presStyleIdx="13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2C9AB6-7023-4931-A8C1-037FC9503DC9}" type="pres">
      <dgm:prSet presAssocID="{46144700-42F3-4512-B887-AB1186F2C762}" presName="Name13" presStyleLbl="parChTrans1D2" presStyleIdx="14" presStyleCnt="30"/>
      <dgm:spPr/>
      <dgm:t>
        <a:bodyPr/>
        <a:lstStyle/>
        <a:p>
          <a:endParaRPr lang="uk-UA"/>
        </a:p>
      </dgm:t>
    </dgm:pt>
    <dgm:pt modelId="{1A49792B-8CCE-45DF-A294-DE424F76F7B6}" type="pres">
      <dgm:prSet presAssocID="{B4AD265F-DC54-4FD2-A31D-7FC94BDDD4CF}" presName="childText" presStyleLbl="bgAcc1" presStyleIdx="14" presStyleCnt="30" custScaleX="249001" custScaleY="1346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AE768C-3EC7-496C-AE05-AA4431AE74A0}" type="pres">
      <dgm:prSet presAssocID="{4AD57301-34CF-486D-9CCF-E2F3D36996ED}" presName="Name13" presStyleLbl="parChTrans1D2" presStyleIdx="15" presStyleCnt="30"/>
      <dgm:spPr/>
      <dgm:t>
        <a:bodyPr/>
        <a:lstStyle/>
        <a:p>
          <a:endParaRPr lang="uk-UA"/>
        </a:p>
      </dgm:t>
    </dgm:pt>
    <dgm:pt modelId="{97704B3A-A0B3-4DA3-B780-2B94E788FDB5}" type="pres">
      <dgm:prSet presAssocID="{3DED58F4-5E1E-4B86-9CB9-AC5B210CDB4A}" presName="childText" presStyleLbl="bgAcc1" presStyleIdx="15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1E9709-0E9D-4BF4-9838-D6B54AD15784}" type="pres">
      <dgm:prSet presAssocID="{16B311D4-809E-420C-AB28-BA98574CDDA6}" presName="Name13" presStyleLbl="parChTrans1D2" presStyleIdx="16" presStyleCnt="30"/>
      <dgm:spPr/>
      <dgm:t>
        <a:bodyPr/>
        <a:lstStyle/>
        <a:p>
          <a:endParaRPr lang="uk-UA"/>
        </a:p>
      </dgm:t>
    </dgm:pt>
    <dgm:pt modelId="{0D160905-C7D9-40F8-8EEF-705065A7FA96}" type="pres">
      <dgm:prSet presAssocID="{45221F30-ADCE-4A4E-B153-5F6FDA336661}" presName="childText" presStyleLbl="bgAcc1" presStyleIdx="16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5616B5-D128-466C-A6C9-DCF75FA9CA32}" type="pres">
      <dgm:prSet presAssocID="{5C9108A6-AE8C-4793-96BB-05CC9D1D459D}" presName="Name13" presStyleLbl="parChTrans1D2" presStyleIdx="17" presStyleCnt="30"/>
      <dgm:spPr/>
      <dgm:t>
        <a:bodyPr/>
        <a:lstStyle/>
        <a:p>
          <a:endParaRPr lang="uk-UA"/>
        </a:p>
      </dgm:t>
    </dgm:pt>
    <dgm:pt modelId="{AE964A61-03C4-485D-B6A4-B27F9530EF10}" type="pres">
      <dgm:prSet presAssocID="{179BD2D8-4285-44B5-ABD1-2F299D0E9CDE}" presName="childText" presStyleLbl="bgAcc1" presStyleIdx="17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8BCAF0-4EC7-4823-83F7-2888BCDE31E5}" type="pres">
      <dgm:prSet presAssocID="{13393ED8-C914-42E7-A117-62AAF5635575}" presName="Name13" presStyleLbl="parChTrans1D2" presStyleIdx="18" presStyleCnt="30"/>
      <dgm:spPr/>
      <dgm:t>
        <a:bodyPr/>
        <a:lstStyle/>
        <a:p>
          <a:endParaRPr lang="uk-UA"/>
        </a:p>
      </dgm:t>
    </dgm:pt>
    <dgm:pt modelId="{E6F2AFC3-0156-4627-9B7C-DACC809C375C}" type="pres">
      <dgm:prSet presAssocID="{8FFA5F53-57FD-4882-B809-F3971A28F347}" presName="childText" presStyleLbl="bgAcc1" presStyleIdx="18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B5470-C300-4D3A-982D-F4F26AD0CE46}" type="pres">
      <dgm:prSet presAssocID="{E4AA34AB-DC18-43B4-84C4-9A80E0DC3C9A}" presName="Name13" presStyleLbl="parChTrans1D2" presStyleIdx="19" presStyleCnt="30"/>
      <dgm:spPr/>
      <dgm:t>
        <a:bodyPr/>
        <a:lstStyle/>
        <a:p>
          <a:endParaRPr lang="uk-UA"/>
        </a:p>
      </dgm:t>
    </dgm:pt>
    <dgm:pt modelId="{2B7A31B9-1077-4C66-B20F-A15A4D16C98A}" type="pres">
      <dgm:prSet presAssocID="{545555B6-0CD0-4352-BD0E-A2525EB6F32E}" presName="childText" presStyleLbl="bgAcc1" presStyleIdx="19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94233E-44A0-448E-81AA-EA514A2D141F}" type="pres">
      <dgm:prSet presAssocID="{2913B457-E41D-4324-9EC0-25546D595AA2}" presName="Name13" presStyleLbl="parChTrans1D2" presStyleIdx="20" presStyleCnt="30"/>
      <dgm:spPr/>
      <dgm:t>
        <a:bodyPr/>
        <a:lstStyle/>
        <a:p>
          <a:endParaRPr lang="uk-UA"/>
        </a:p>
      </dgm:t>
    </dgm:pt>
    <dgm:pt modelId="{344A771C-199B-4C4C-9580-5989EBCDB3E4}" type="pres">
      <dgm:prSet presAssocID="{712CF409-5C05-4172-A577-221B25D7F089}" presName="childText" presStyleLbl="bgAcc1" presStyleIdx="20" presStyleCnt="30" custScaleX="249001" custScaleY="2047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0B62B7-A5C6-468F-9A11-6C5136B4CD0D}" type="pres">
      <dgm:prSet presAssocID="{BAE147AD-48F8-4777-93E8-55153D04E19A}" presName="root" presStyleCnt="0"/>
      <dgm:spPr/>
    </dgm:pt>
    <dgm:pt modelId="{B08C2907-FF24-46DA-85FC-131377B61DA8}" type="pres">
      <dgm:prSet presAssocID="{BAE147AD-48F8-4777-93E8-55153D04E19A}" presName="rootComposite" presStyleCnt="0"/>
      <dgm:spPr/>
    </dgm:pt>
    <dgm:pt modelId="{964BD90C-10A2-428C-818A-C8BBC4F47C06}" type="pres">
      <dgm:prSet presAssocID="{BAE147AD-48F8-4777-93E8-55153D04E19A}" presName="rootText" presStyleLbl="node1" presStyleIdx="3" presStyleCnt="5" custScaleX="185576" custScaleY="138804"/>
      <dgm:spPr/>
      <dgm:t>
        <a:bodyPr/>
        <a:lstStyle/>
        <a:p>
          <a:endParaRPr lang="uk-UA"/>
        </a:p>
      </dgm:t>
    </dgm:pt>
    <dgm:pt modelId="{DA8C891E-A975-4510-9C8F-000D32E42AF4}" type="pres">
      <dgm:prSet presAssocID="{BAE147AD-48F8-4777-93E8-55153D04E19A}" presName="rootConnector" presStyleLbl="node1" presStyleIdx="3" presStyleCnt="5"/>
      <dgm:spPr/>
      <dgm:t>
        <a:bodyPr/>
        <a:lstStyle/>
        <a:p>
          <a:endParaRPr lang="uk-UA"/>
        </a:p>
      </dgm:t>
    </dgm:pt>
    <dgm:pt modelId="{E0D64CEC-694F-4F06-A923-591356AF5CE6}" type="pres">
      <dgm:prSet presAssocID="{BAE147AD-48F8-4777-93E8-55153D04E19A}" presName="childShape" presStyleCnt="0"/>
      <dgm:spPr/>
    </dgm:pt>
    <dgm:pt modelId="{0543EAC5-2740-44E7-92B4-8D26E6F7D76D}" type="pres">
      <dgm:prSet presAssocID="{C7281F50-DB8A-4E16-AB36-8E01F684087E}" presName="Name13" presStyleLbl="parChTrans1D2" presStyleIdx="21" presStyleCnt="30"/>
      <dgm:spPr/>
      <dgm:t>
        <a:bodyPr/>
        <a:lstStyle/>
        <a:p>
          <a:endParaRPr lang="uk-UA"/>
        </a:p>
      </dgm:t>
    </dgm:pt>
    <dgm:pt modelId="{B8F8A105-156B-4C3C-ABC3-0DA9B2B7DFEB}" type="pres">
      <dgm:prSet presAssocID="{3A869233-3A0A-4634-8606-358614D3BC1E}" presName="childText" presStyleLbl="bgAcc1" presStyleIdx="21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8B8C6A-7B78-4AFF-B35B-34011AA825E0}" type="pres">
      <dgm:prSet presAssocID="{2B28CBC5-DC1C-41B9-BE03-49871938817F}" presName="Name13" presStyleLbl="parChTrans1D2" presStyleIdx="22" presStyleCnt="30"/>
      <dgm:spPr/>
      <dgm:t>
        <a:bodyPr/>
        <a:lstStyle/>
        <a:p>
          <a:endParaRPr lang="uk-UA"/>
        </a:p>
      </dgm:t>
    </dgm:pt>
    <dgm:pt modelId="{BB8CE805-CEAF-421B-91E0-36D0326D00C7}" type="pres">
      <dgm:prSet presAssocID="{C694DC32-D36F-431A-9DC5-5F2D801440B7}" presName="childText" presStyleLbl="bgAcc1" presStyleIdx="22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670F1A-0E5D-4CB5-81ED-66066222C4C8}" type="pres">
      <dgm:prSet presAssocID="{B4C4F7B5-DD28-47EA-B6CB-EA979CC9707E}" presName="Name13" presStyleLbl="parChTrans1D2" presStyleIdx="23" presStyleCnt="30"/>
      <dgm:spPr/>
      <dgm:t>
        <a:bodyPr/>
        <a:lstStyle/>
        <a:p>
          <a:endParaRPr lang="uk-UA"/>
        </a:p>
      </dgm:t>
    </dgm:pt>
    <dgm:pt modelId="{24E319DA-1C58-4066-9219-BD453C8345A3}" type="pres">
      <dgm:prSet presAssocID="{5AF96E76-B1D0-4F9A-ADAA-7DBDBFED86AA}" presName="childText" presStyleLbl="bgAcc1" presStyleIdx="23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D9F368-4700-4156-ACC4-C69E430779C4}" type="pres">
      <dgm:prSet presAssocID="{F51FAF09-8723-49B0-99EB-01A4C7A9A676}" presName="Name13" presStyleLbl="parChTrans1D2" presStyleIdx="24" presStyleCnt="30"/>
      <dgm:spPr/>
      <dgm:t>
        <a:bodyPr/>
        <a:lstStyle/>
        <a:p>
          <a:endParaRPr lang="uk-UA"/>
        </a:p>
      </dgm:t>
    </dgm:pt>
    <dgm:pt modelId="{E66B7727-B66B-42CC-BEF7-5814D489F933}" type="pres">
      <dgm:prSet presAssocID="{924400B8-783B-4B2D-9275-816C9B20B033}" presName="childText" presStyleLbl="bgAcc1" presStyleIdx="24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249E40-FB08-425F-97AE-FA0E3CBA5E8F}" type="pres">
      <dgm:prSet presAssocID="{7A0DE05E-BF9E-4413-AD9C-46314E68AF3D}" presName="Name13" presStyleLbl="parChTrans1D2" presStyleIdx="25" presStyleCnt="30"/>
      <dgm:spPr/>
      <dgm:t>
        <a:bodyPr/>
        <a:lstStyle/>
        <a:p>
          <a:endParaRPr lang="uk-UA"/>
        </a:p>
      </dgm:t>
    </dgm:pt>
    <dgm:pt modelId="{6BCFFC83-CA73-4500-AC6F-C5554CF53A64}" type="pres">
      <dgm:prSet presAssocID="{40DF95A3-34BB-44CE-A399-CE8D130D4012}" presName="childText" presStyleLbl="bgAcc1" presStyleIdx="25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98FA24-7370-41EB-8623-284CC7223878}" type="pres">
      <dgm:prSet presAssocID="{FAC648DA-86C2-40B4-A280-B5E2CEBC13E7}" presName="root" presStyleCnt="0"/>
      <dgm:spPr/>
    </dgm:pt>
    <dgm:pt modelId="{F2DAF32E-C735-4685-A63C-59DD94A9B39F}" type="pres">
      <dgm:prSet presAssocID="{FAC648DA-86C2-40B4-A280-B5E2CEBC13E7}" presName="rootComposite" presStyleCnt="0"/>
      <dgm:spPr/>
    </dgm:pt>
    <dgm:pt modelId="{E6820A3B-E605-4842-92CE-F9477DBC1E19}" type="pres">
      <dgm:prSet presAssocID="{FAC648DA-86C2-40B4-A280-B5E2CEBC13E7}" presName="rootText" presStyleLbl="node1" presStyleIdx="4" presStyleCnt="5" custScaleX="248248" custScaleY="166194"/>
      <dgm:spPr/>
      <dgm:t>
        <a:bodyPr/>
        <a:lstStyle/>
        <a:p>
          <a:endParaRPr lang="uk-UA"/>
        </a:p>
      </dgm:t>
    </dgm:pt>
    <dgm:pt modelId="{167A4022-E843-42A8-877B-12FA425C6D98}" type="pres">
      <dgm:prSet presAssocID="{FAC648DA-86C2-40B4-A280-B5E2CEBC13E7}" presName="rootConnector" presStyleLbl="node1" presStyleIdx="4" presStyleCnt="5"/>
      <dgm:spPr/>
      <dgm:t>
        <a:bodyPr/>
        <a:lstStyle/>
        <a:p>
          <a:endParaRPr lang="uk-UA"/>
        </a:p>
      </dgm:t>
    </dgm:pt>
    <dgm:pt modelId="{BFBA055F-9432-4796-B2E3-1F88511D2FCF}" type="pres">
      <dgm:prSet presAssocID="{FAC648DA-86C2-40B4-A280-B5E2CEBC13E7}" presName="childShape" presStyleCnt="0"/>
      <dgm:spPr/>
    </dgm:pt>
    <dgm:pt modelId="{0550004F-7FF7-49AF-8838-A93C3733FDC0}" type="pres">
      <dgm:prSet presAssocID="{CA5778CC-DF94-478F-A29C-6C9EF93C52C8}" presName="Name13" presStyleLbl="parChTrans1D2" presStyleIdx="26" presStyleCnt="30"/>
      <dgm:spPr/>
      <dgm:t>
        <a:bodyPr/>
        <a:lstStyle/>
        <a:p>
          <a:endParaRPr lang="uk-UA"/>
        </a:p>
      </dgm:t>
    </dgm:pt>
    <dgm:pt modelId="{0DA5749C-8FAD-440D-870C-FA05BE8CEA94}" type="pres">
      <dgm:prSet presAssocID="{11C01B6C-D3BE-496A-85D3-32D99DD8A806}" presName="childText" presStyleLbl="bgAcc1" presStyleIdx="26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AD232E-2963-4B8B-9A96-407CB4003B62}" type="pres">
      <dgm:prSet presAssocID="{007A2017-ABD6-4798-8815-3EB93452F1E7}" presName="Name13" presStyleLbl="parChTrans1D2" presStyleIdx="27" presStyleCnt="30"/>
      <dgm:spPr/>
      <dgm:t>
        <a:bodyPr/>
        <a:lstStyle/>
        <a:p>
          <a:endParaRPr lang="uk-UA"/>
        </a:p>
      </dgm:t>
    </dgm:pt>
    <dgm:pt modelId="{AA807A95-4F7F-4A58-AA5B-5046C0F2C4E2}" type="pres">
      <dgm:prSet presAssocID="{01D618FE-83DD-4B98-B6B1-F174F590DD56}" presName="childText" presStyleLbl="bgAcc1" presStyleIdx="27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A93BCA-5401-480A-82BB-303989A9C75B}" type="pres">
      <dgm:prSet presAssocID="{624638BC-982E-4880-B5A0-0A63EB9593A8}" presName="Name13" presStyleLbl="parChTrans1D2" presStyleIdx="28" presStyleCnt="30"/>
      <dgm:spPr/>
      <dgm:t>
        <a:bodyPr/>
        <a:lstStyle/>
        <a:p>
          <a:endParaRPr lang="uk-UA"/>
        </a:p>
      </dgm:t>
    </dgm:pt>
    <dgm:pt modelId="{5F219391-C6D3-4638-AC87-00438890145D}" type="pres">
      <dgm:prSet presAssocID="{441837F9-E201-48F5-B5CB-3B8B57667E72}" presName="childText" presStyleLbl="bgAcc1" presStyleIdx="28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F43E2E-C9AF-4449-B251-F57E8065FB37}" type="pres">
      <dgm:prSet presAssocID="{7386E081-7AF2-4D62-816D-E69675813B0C}" presName="Name13" presStyleLbl="parChTrans1D2" presStyleIdx="29" presStyleCnt="30"/>
      <dgm:spPr/>
      <dgm:t>
        <a:bodyPr/>
        <a:lstStyle/>
        <a:p>
          <a:endParaRPr lang="uk-UA"/>
        </a:p>
      </dgm:t>
    </dgm:pt>
    <dgm:pt modelId="{D9B73A66-B6C7-4D32-A758-EBF42D873818}" type="pres">
      <dgm:prSet presAssocID="{BC6F47A1-8B23-49A5-99A3-C80C85EEC465}" presName="childText" presStyleLbl="bgAcc1" presStyleIdx="29" presStyleCnt="30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00C1E99-E897-4763-8EBF-82471B65611E}" type="presOf" srcId="{16B311D4-809E-420C-AB28-BA98574CDDA6}" destId="{EA1E9709-0E9D-4BF4-9838-D6B54AD15784}" srcOrd="0" destOrd="0" presId="urn:microsoft.com/office/officeart/2005/8/layout/hierarchy3"/>
    <dgm:cxn modelId="{0B16B893-96E3-4925-A2E3-2E0A1F9D1786}" type="presOf" srcId="{5AF96E76-B1D0-4F9A-ADAA-7DBDBFED86AA}" destId="{24E319DA-1C58-4066-9219-BD453C8345A3}" srcOrd="0" destOrd="0" presId="urn:microsoft.com/office/officeart/2005/8/layout/hierarchy3"/>
    <dgm:cxn modelId="{5BD373A3-80A7-47A6-AF73-EFAE5DE6CE3C}" srcId="{BAE147AD-48F8-4777-93E8-55153D04E19A}" destId="{5AF96E76-B1D0-4F9A-ADAA-7DBDBFED86AA}" srcOrd="2" destOrd="0" parTransId="{B4C4F7B5-DD28-47EA-B6CB-EA979CC9707E}" sibTransId="{E430A3BD-79D8-4F60-81EB-4ECF0CBB7F24}"/>
    <dgm:cxn modelId="{48D7C6B5-8D47-4FC4-AE34-7B9F74747084}" srcId="{6DB7EE67-FB13-4F46-87A3-7E790FB10D2C}" destId="{545555B6-0CD0-4352-BD0E-A2525EB6F32E}" srcOrd="6" destOrd="0" parTransId="{E4AA34AB-DC18-43B4-84C4-9A80E0DC3C9A}" sibTransId="{6B921195-8C28-4BB0-9153-D7AF93BC268F}"/>
    <dgm:cxn modelId="{045A59A7-BE47-4124-AF0B-37EE444170DB}" srcId="{15B48121-1CF7-483B-BF1B-26D170CECE90}" destId="{FE6CB397-03E4-433F-AF6A-C3D6D9E72794}" srcOrd="5" destOrd="0" parTransId="{365EA235-EAF9-4EF0-8539-2551F67F9ECD}" sibTransId="{13B41373-FE8B-4A7A-B8A3-DB68787D0336}"/>
    <dgm:cxn modelId="{9D1FD8A8-CA31-4490-8BCC-C792BACE3E3B}" srcId="{6DB7EE67-FB13-4F46-87A3-7E790FB10D2C}" destId="{5E0FFAB7-5AD2-4F22-B294-54E32D0D95F4}" srcOrd="0" destOrd="0" parTransId="{A3069802-09C0-4FA1-903D-352D952351DA}" sibTransId="{5BD5DD4B-5797-42EB-A63A-E134924E874D}"/>
    <dgm:cxn modelId="{5CD420E0-8A05-4F36-8846-E6AFB3AED931}" type="presOf" srcId="{5E0FFAB7-5AD2-4F22-B294-54E32D0D95F4}" destId="{924B5CD2-736E-4023-B55F-4CA45E389F52}" srcOrd="0" destOrd="0" presId="urn:microsoft.com/office/officeart/2005/8/layout/hierarchy3"/>
    <dgm:cxn modelId="{47F07B05-F061-44D3-9A5A-6EF37D1B621A}" type="presOf" srcId="{9AB63CD8-567C-496D-A99A-12AF986088BE}" destId="{3904D6BA-07F1-4592-AF8D-2C362CFECC6C}" srcOrd="0" destOrd="0" presId="urn:microsoft.com/office/officeart/2005/8/layout/hierarchy3"/>
    <dgm:cxn modelId="{0178BA55-D5ED-4536-A35B-F60D70B5ED13}" srcId="{99C4F21B-B075-4C1C-8B4D-5EFCF4DD38DD}" destId="{CCEA2EA3-1324-4983-B9D0-E5F8799BA0A2}" srcOrd="2" destOrd="0" parTransId="{D67579CE-B205-4BF8-AF19-E22836DBBAA9}" sibTransId="{F04A586E-B8A1-4054-83E2-2F05CC752AFC}"/>
    <dgm:cxn modelId="{8723DCE1-CC07-435D-B9B6-7A14C77363BA}" type="presOf" srcId="{FE6CB397-03E4-433F-AF6A-C3D6D9E72794}" destId="{1327F7D0-0857-493F-AFC5-9C4A7887D567}" srcOrd="0" destOrd="0" presId="urn:microsoft.com/office/officeart/2005/8/layout/hierarchy3"/>
    <dgm:cxn modelId="{35CD334E-9404-458D-9CA2-C341B4F52804}" type="presOf" srcId="{545555B6-0CD0-4352-BD0E-A2525EB6F32E}" destId="{2B7A31B9-1077-4C66-B20F-A15A4D16C98A}" srcOrd="0" destOrd="0" presId="urn:microsoft.com/office/officeart/2005/8/layout/hierarchy3"/>
    <dgm:cxn modelId="{8C514F75-9E62-46CF-968D-7D6C955B831F}" srcId="{FAC648DA-86C2-40B4-A280-B5E2CEBC13E7}" destId="{01D618FE-83DD-4B98-B6B1-F174F590DD56}" srcOrd="1" destOrd="0" parTransId="{007A2017-ABD6-4798-8815-3EB93452F1E7}" sibTransId="{21EE8513-E84E-4C91-9BBF-C1A9A7D98EB9}"/>
    <dgm:cxn modelId="{45447295-7973-4500-8900-5857965DAD35}" srcId="{99C4F21B-B075-4C1C-8B4D-5EFCF4DD38DD}" destId="{E905ADC9-04CD-4B5C-A860-D58D6710C479}" srcOrd="4" destOrd="0" parTransId="{B6BD7242-A80C-4F65-8223-F075D7782CBE}" sibTransId="{5939475A-1F6C-486A-A46D-B181266B3D6A}"/>
    <dgm:cxn modelId="{737B570F-D4AB-4956-B71E-B776F746EBCE}" type="presOf" srcId="{4AD57301-34CF-486D-9CCF-E2F3D36996ED}" destId="{7FAE768C-3EC7-496C-AE05-AA4431AE74A0}" srcOrd="0" destOrd="0" presId="urn:microsoft.com/office/officeart/2005/8/layout/hierarchy3"/>
    <dgm:cxn modelId="{87700A1D-0780-4ACB-A6A0-2718D4904CF3}" type="presOf" srcId="{15B48121-1CF7-483B-BF1B-26D170CECE90}" destId="{DFB6033F-0516-499E-81CD-16D455DA7560}" srcOrd="1" destOrd="0" presId="urn:microsoft.com/office/officeart/2005/8/layout/hierarchy3"/>
    <dgm:cxn modelId="{BC2A39D1-A2A3-4C65-AFEC-B6B09015850B}" type="presOf" srcId="{365EA235-EAF9-4EF0-8539-2551F67F9ECD}" destId="{777770BD-68E6-4FE4-BE38-4A3CCD1F29B1}" srcOrd="0" destOrd="0" presId="urn:microsoft.com/office/officeart/2005/8/layout/hierarchy3"/>
    <dgm:cxn modelId="{7B4EAC07-BDDB-4D1F-AE64-FE382F82307C}" type="presOf" srcId="{8FFA5F53-57FD-4882-B809-F3971A28F347}" destId="{E6F2AFC3-0156-4627-9B7C-DACC809C375C}" srcOrd="0" destOrd="0" presId="urn:microsoft.com/office/officeart/2005/8/layout/hierarchy3"/>
    <dgm:cxn modelId="{603BD091-EBE1-4476-AA97-467541AD4E72}" type="presOf" srcId="{99C4F21B-B075-4C1C-8B4D-5EFCF4DD38DD}" destId="{F570F4FE-6C42-4F29-A510-4B2EB3CEF729}" srcOrd="0" destOrd="0" presId="urn:microsoft.com/office/officeart/2005/8/layout/hierarchy3"/>
    <dgm:cxn modelId="{82C1B972-ADF7-47C2-9E64-267E7DC1BB31}" srcId="{6DB7EE67-FB13-4F46-87A3-7E790FB10D2C}" destId="{3DED58F4-5E1E-4B86-9CB9-AC5B210CDB4A}" srcOrd="2" destOrd="0" parTransId="{4AD57301-34CF-486D-9CCF-E2F3D36996ED}" sibTransId="{86B5FBBF-CC36-4C84-BB22-9FFEA9481ADE}"/>
    <dgm:cxn modelId="{869350F1-8199-4EF9-8C8E-28707F3CBB86}" type="presOf" srcId="{D67579CE-B205-4BF8-AF19-E22836DBBAA9}" destId="{5B89109A-8BAE-45A6-B577-892C6AC94102}" srcOrd="0" destOrd="0" presId="urn:microsoft.com/office/officeart/2005/8/layout/hierarchy3"/>
    <dgm:cxn modelId="{A03DF13C-A342-4A38-990E-3597638C4097}" srcId="{FAC648DA-86C2-40B4-A280-B5E2CEBC13E7}" destId="{441837F9-E201-48F5-B5CB-3B8B57667E72}" srcOrd="2" destOrd="0" parTransId="{624638BC-982E-4880-B5A0-0A63EB9593A8}" sibTransId="{7244DE6F-2384-4706-95E2-CE404FA26B65}"/>
    <dgm:cxn modelId="{4A92CAEF-59AE-49BE-AE24-2892FAA344AA}" srcId="{FAC648DA-86C2-40B4-A280-B5E2CEBC13E7}" destId="{BC6F47A1-8B23-49A5-99A3-C80C85EEC465}" srcOrd="3" destOrd="0" parTransId="{7386E081-7AF2-4D62-816D-E69675813B0C}" sibTransId="{B2FB6A9B-00C5-49BC-90E4-02A3B1D314C7}"/>
    <dgm:cxn modelId="{BC336ABA-2F8C-4F91-BDD7-D01D0AD31A26}" type="presOf" srcId="{4B3232CF-4022-45F3-8236-D580420F1BA5}" destId="{7D974622-4C99-47FB-88F3-1FE6958816C4}" srcOrd="0" destOrd="0" presId="urn:microsoft.com/office/officeart/2005/8/layout/hierarchy3"/>
    <dgm:cxn modelId="{3BF08AB6-43D7-489E-B249-0A869F2F8C61}" type="presOf" srcId="{99C4F21B-B075-4C1C-8B4D-5EFCF4DD38DD}" destId="{F38766C5-95DC-4E4B-9D3E-525525DC2DB9}" srcOrd="1" destOrd="0" presId="urn:microsoft.com/office/officeart/2005/8/layout/hierarchy3"/>
    <dgm:cxn modelId="{8DA7F797-4435-40DE-ABBC-AFF27A146364}" type="presOf" srcId="{9CAC9B73-FF84-4A9F-950E-778F3318BF3A}" destId="{20DCFA17-2FFD-4D03-BC6B-001E65C42D8C}" srcOrd="0" destOrd="0" presId="urn:microsoft.com/office/officeart/2005/8/layout/hierarchy3"/>
    <dgm:cxn modelId="{BC2DF3CE-2FD0-4F29-BB13-A8F305277143}" srcId="{6DB7EE67-FB13-4F46-87A3-7E790FB10D2C}" destId="{179BD2D8-4285-44B5-ABD1-2F299D0E9CDE}" srcOrd="4" destOrd="0" parTransId="{5C9108A6-AE8C-4793-96BB-05CC9D1D459D}" sibTransId="{E9823151-0D82-4FFF-AC7D-19DA2973D40E}"/>
    <dgm:cxn modelId="{2D3AF4F5-9199-4A6D-A6B5-9B2EBF67A084}" type="presOf" srcId="{BAE147AD-48F8-4777-93E8-55153D04E19A}" destId="{964BD90C-10A2-428C-818A-C8BBC4F47C06}" srcOrd="0" destOrd="0" presId="urn:microsoft.com/office/officeart/2005/8/layout/hierarchy3"/>
    <dgm:cxn modelId="{94E7EA0B-1F9F-4C58-875F-513F3CC6F39D}" type="presOf" srcId="{3DED58F4-5E1E-4B86-9CB9-AC5B210CDB4A}" destId="{97704B3A-A0B3-4DA3-B780-2B94E788FDB5}" srcOrd="0" destOrd="0" presId="urn:microsoft.com/office/officeart/2005/8/layout/hierarchy3"/>
    <dgm:cxn modelId="{362D2AFB-CDEB-4DBB-8160-F45A6E80E402}" srcId="{15B48121-1CF7-483B-BF1B-26D170CECE90}" destId="{21E0D191-3EF6-4C73-82B4-6975FDBCFAE4}" srcOrd="4" destOrd="0" parTransId="{6223E47E-585B-4BBD-9703-1CA12DC8C920}" sibTransId="{9F0BDF41-48A3-4F9F-B262-FABDDEBEB1E4}"/>
    <dgm:cxn modelId="{7016AEF6-774E-48A1-B416-98AF859BB3E5}" type="presOf" srcId="{C30CB295-EDC5-417C-A2E6-0ECA7497C5A4}" destId="{04A239BC-9791-4976-B3C7-FF882FEB177D}" srcOrd="0" destOrd="0" presId="urn:microsoft.com/office/officeart/2005/8/layout/hierarchy3"/>
    <dgm:cxn modelId="{72317E0B-B054-452A-9D5B-5DD2B1D85906}" srcId="{44249BBD-209E-44EC-8883-837CC241FB38}" destId="{BAE147AD-48F8-4777-93E8-55153D04E19A}" srcOrd="3" destOrd="0" parTransId="{374C40AF-70DC-44DC-A776-0EAD73846732}" sibTransId="{6CA6077D-194F-4CDC-9764-A9A454B178F7}"/>
    <dgm:cxn modelId="{0A59A3F6-CF90-4C84-8E4C-32A13A205D9B}" type="presOf" srcId="{B6BD7242-A80C-4F65-8223-F075D7782CBE}" destId="{801348F7-91EB-494A-A509-7D3B1CEA293D}" srcOrd="0" destOrd="0" presId="urn:microsoft.com/office/officeart/2005/8/layout/hierarchy3"/>
    <dgm:cxn modelId="{B7482EED-ACF5-443E-ADA1-D80AAC883055}" type="presOf" srcId="{EF552CA1-8962-4A6B-90F9-131352244875}" destId="{177A579B-8257-43D4-BCAA-A70113E6B799}" srcOrd="0" destOrd="0" presId="urn:microsoft.com/office/officeart/2005/8/layout/hierarchy3"/>
    <dgm:cxn modelId="{0BB635F1-ACC8-47AD-A048-752EB8413217}" srcId="{44249BBD-209E-44EC-8883-837CC241FB38}" destId="{15B48121-1CF7-483B-BF1B-26D170CECE90}" srcOrd="1" destOrd="0" parTransId="{90C27C21-7E4F-4B6E-A7DF-F7A34D6EA631}" sibTransId="{E02B2987-A091-460F-AA6E-F42AC610A38D}"/>
    <dgm:cxn modelId="{D0C860AE-3F99-496B-8E22-FCCD146E7916}" srcId="{BAE147AD-48F8-4777-93E8-55153D04E19A}" destId="{3A869233-3A0A-4634-8606-358614D3BC1E}" srcOrd="0" destOrd="0" parTransId="{C7281F50-DB8A-4E16-AB36-8E01F684087E}" sibTransId="{0BEAC168-209E-4CCF-B0D1-26C4BFCCC6EB}"/>
    <dgm:cxn modelId="{26894FC6-84C9-4CF2-A914-5066DDC57E34}" type="presOf" srcId="{FAC648DA-86C2-40B4-A280-B5E2CEBC13E7}" destId="{167A4022-E843-42A8-877B-12FA425C6D98}" srcOrd="1" destOrd="0" presId="urn:microsoft.com/office/officeart/2005/8/layout/hierarchy3"/>
    <dgm:cxn modelId="{517EC9DF-DA11-46EA-B8CD-58F364FFDACB}" type="presOf" srcId="{2B28CBC5-DC1C-41B9-BE03-49871938817F}" destId="{CC8B8C6A-7B78-4AFF-B35B-34011AA825E0}" srcOrd="0" destOrd="0" presId="urn:microsoft.com/office/officeart/2005/8/layout/hierarchy3"/>
    <dgm:cxn modelId="{51D22890-71D2-43C5-BA9C-52C3F74686E6}" type="presOf" srcId="{44249BBD-209E-44EC-8883-837CC241FB38}" destId="{A18EF866-0551-4093-A237-9B221FB9651E}" srcOrd="0" destOrd="0" presId="urn:microsoft.com/office/officeart/2005/8/layout/hierarchy3"/>
    <dgm:cxn modelId="{AE0B1511-F69B-4D18-8041-BF4F8050E116}" type="presOf" srcId="{CA5778CC-DF94-478F-A29C-6C9EF93C52C8}" destId="{0550004F-7FF7-49AF-8838-A93C3733FDC0}" srcOrd="0" destOrd="0" presId="urn:microsoft.com/office/officeart/2005/8/layout/hierarchy3"/>
    <dgm:cxn modelId="{2EDCAF2B-1168-4511-8EDA-2691A12D7454}" srcId="{6DB7EE67-FB13-4F46-87A3-7E790FB10D2C}" destId="{B4AD265F-DC54-4FD2-A31D-7FC94BDDD4CF}" srcOrd="1" destOrd="0" parTransId="{46144700-42F3-4512-B887-AB1186F2C762}" sibTransId="{6BFF374E-7869-4F2F-B3AC-ED59D576A806}"/>
    <dgm:cxn modelId="{A2A607F0-7919-4A7F-BCE2-BAB3041EBC90}" type="presOf" srcId="{924400B8-783B-4B2D-9275-816C9B20B033}" destId="{E66B7727-B66B-42CC-BEF7-5814D489F933}" srcOrd="0" destOrd="0" presId="urn:microsoft.com/office/officeart/2005/8/layout/hierarchy3"/>
    <dgm:cxn modelId="{4C6B1A70-96CD-42C1-BE3E-B1A95EB39E04}" type="presOf" srcId="{B4AD265F-DC54-4FD2-A31D-7FC94BDDD4CF}" destId="{1A49792B-8CCE-45DF-A294-DE424F76F7B6}" srcOrd="0" destOrd="0" presId="urn:microsoft.com/office/officeart/2005/8/layout/hierarchy3"/>
    <dgm:cxn modelId="{DE3C0248-FEA1-4A08-8774-E2EFA2139FBC}" type="presOf" srcId="{DD783EB6-07C3-450C-8273-DEEB680FCDF4}" destId="{3879CB3E-A6FB-4BFE-953B-1CE3EB3C0127}" srcOrd="0" destOrd="0" presId="urn:microsoft.com/office/officeart/2005/8/layout/hierarchy3"/>
    <dgm:cxn modelId="{0E423C22-DE21-4EEC-ADD4-C676391ADAA2}" type="presOf" srcId="{21E0D191-3EF6-4C73-82B4-6975FDBCFAE4}" destId="{803A2FB8-02A6-4964-941F-52D7BF65C61C}" srcOrd="0" destOrd="0" presId="urn:microsoft.com/office/officeart/2005/8/layout/hierarchy3"/>
    <dgm:cxn modelId="{47EE26B0-0A59-49D7-89DF-8E8487CBA6D0}" srcId="{BAE147AD-48F8-4777-93E8-55153D04E19A}" destId="{40DF95A3-34BB-44CE-A399-CE8D130D4012}" srcOrd="4" destOrd="0" parTransId="{7A0DE05E-BF9E-4413-AD9C-46314E68AF3D}" sibTransId="{2B56A8C2-988D-4B46-863C-ACB37ACAAB8E}"/>
    <dgm:cxn modelId="{AC884DA2-4D5B-4B4C-9081-8CA7401B234D}" type="presOf" srcId="{0AE8BE92-331B-495E-97D8-C36B3DC7DAD1}" destId="{1F32DFA0-F7F3-4F84-9C12-FDC75766CC2A}" srcOrd="0" destOrd="0" presId="urn:microsoft.com/office/officeart/2005/8/layout/hierarchy3"/>
    <dgm:cxn modelId="{1D20C3D5-81FD-48C1-B11B-6B6AF711D05F}" type="presOf" srcId="{712CF409-5C05-4172-A577-221B25D7F089}" destId="{344A771C-199B-4C4C-9580-5989EBCDB3E4}" srcOrd="0" destOrd="0" presId="urn:microsoft.com/office/officeart/2005/8/layout/hierarchy3"/>
    <dgm:cxn modelId="{42B53E57-A2DB-4147-BA87-CC7945F8BDCC}" type="presOf" srcId="{7A0DE05E-BF9E-4413-AD9C-46314E68AF3D}" destId="{1F249E40-FB08-425F-97AE-FA0E3CBA5E8F}" srcOrd="0" destOrd="0" presId="urn:microsoft.com/office/officeart/2005/8/layout/hierarchy3"/>
    <dgm:cxn modelId="{C0024DF4-D20E-4432-908B-F91231D65D38}" srcId="{44249BBD-209E-44EC-8883-837CC241FB38}" destId="{6DB7EE67-FB13-4F46-87A3-7E790FB10D2C}" srcOrd="2" destOrd="0" parTransId="{7A824B22-E2BE-4717-8697-E3A1995DCED2}" sibTransId="{1537C7C3-B83F-4225-9C1C-766D147BEA3D}"/>
    <dgm:cxn modelId="{FBB29A32-D8FD-467A-B002-A7035BB6C548}" type="presOf" srcId="{624638BC-982E-4880-B5A0-0A63EB9593A8}" destId="{0AA93BCA-5401-480A-82BB-303989A9C75B}" srcOrd="0" destOrd="0" presId="urn:microsoft.com/office/officeart/2005/8/layout/hierarchy3"/>
    <dgm:cxn modelId="{E5C8899B-F3C1-450D-8184-80BA7EBA109E}" type="presOf" srcId="{3A869233-3A0A-4634-8606-358614D3BC1E}" destId="{B8F8A105-156B-4C3C-ABC3-0DA9B2B7DFEB}" srcOrd="0" destOrd="0" presId="urn:microsoft.com/office/officeart/2005/8/layout/hierarchy3"/>
    <dgm:cxn modelId="{9FC69EE6-B8C3-455F-93BA-443990714B0C}" type="presOf" srcId="{C694DC32-D36F-431A-9DC5-5F2D801440B7}" destId="{BB8CE805-CEAF-421B-91E0-36D0326D00C7}" srcOrd="0" destOrd="0" presId="urn:microsoft.com/office/officeart/2005/8/layout/hierarchy3"/>
    <dgm:cxn modelId="{2E69914C-C838-420D-A28F-422272F0A388}" srcId="{15B48121-1CF7-483B-BF1B-26D170CECE90}" destId="{E8721845-EB0E-4F2A-A745-FAAF764B6F91}" srcOrd="7" destOrd="0" parTransId="{883CE67A-BCD6-4F4F-8637-3B13E011FD8F}" sibTransId="{4C5B3972-635D-4C18-869F-ADFF6BA2A1B4}"/>
    <dgm:cxn modelId="{1B2B03E6-1A40-46AC-A7DD-73306BE6F545}" srcId="{15B48121-1CF7-483B-BF1B-26D170CECE90}" destId="{C77831B7-CC1A-4190-9225-C7C15767DB64}" srcOrd="2" destOrd="0" parTransId="{EF552CA1-8962-4A6B-90F9-131352244875}" sibTransId="{DEF9DEA1-71D4-4C57-8556-E55462E1FAFD}"/>
    <dgm:cxn modelId="{47AC9AE4-30D2-430F-9A6B-2D491A1510D6}" type="presOf" srcId="{6DB7EE67-FB13-4F46-87A3-7E790FB10D2C}" destId="{0F6B258C-486E-4F7F-B1EC-BD72105054CF}" srcOrd="1" destOrd="0" presId="urn:microsoft.com/office/officeart/2005/8/layout/hierarchy3"/>
    <dgm:cxn modelId="{3B86C194-1B83-4986-BC60-75A1AEA5827C}" type="presOf" srcId="{C7281F50-DB8A-4E16-AB36-8E01F684087E}" destId="{0543EAC5-2740-44E7-92B4-8D26E6F7D76D}" srcOrd="0" destOrd="0" presId="urn:microsoft.com/office/officeart/2005/8/layout/hierarchy3"/>
    <dgm:cxn modelId="{490BAB63-B161-4FA8-8736-1AC4AF950C48}" type="presOf" srcId="{E905ADC9-04CD-4B5C-A860-D58D6710C479}" destId="{FD1E89D1-9103-4248-9984-AC249003237D}" srcOrd="0" destOrd="0" presId="urn:microsoft.com/office/officeart/2005/8/layout/hierarchy3"/>
    <dgm:cxn modelId="{E893CD08-5CDD-427B-AF92-209AA6C5DB41}" type="presOf" srcId="{5C9108A6-AE8C-4793-96BB-05CC9D1D459D}" destId="{645616B5-D128-466C-A6C9-DCF75FA9CA32}" srcOrd="0" destOrd="0" presId="urn:microsoft.com/office/officeart/2005/8/layout/hierarchy3"/>
    <dgm:cxn modelId="{36C459EC-D8C7-424B-8370-6D7997394560}" type="presOf" srcId="{F51FAF09-8723-49B0-99EB-01A4C7A9A676}" destId="{17D9F368-4700-4156-ACC4-C69E430779C4}" srcOrd="0" destOrd="0" presId="urn:microsoft.com/office/officeart/2005/8/layout/hierarchy3"/>
    <dgm:cxn modelId="{409C6438-3C35-47DF-AE80-EFFB93BA831E}" type="presOf" srcId="{E8721845-EB0E-4F2A-A745-FAAF764B6F91}" destId="{E81F0DC8-1F7B-4BC1-A815-25025F167BA5}" srcOrd="0" destOrd="0" presId="urn:microsoft.com/office/officeart/2005/8/layout/hierarchy3"/>
    <dgm:cxn modelId="{5F41E936-9E38-4E76-88F8-2764D396037F}" type="presOf" srcId="{B4C4F7B5-DD28-47EA-B6CB-EA979CC9707E}" destId="{1A670F1A-0E5D-4CB5-81ED-66066222C4C8}" srcOrd="0" destOrd="0" presId="urn:microsoft.com/office/officeart/2005/8/layout/hierarchy3"/>
    <dgm:cxn modelId="{AF4FE61D-E819-4C46-9A25-642CE9C578CE}" type="presOf" srcId="{45221F30-ADCE-4A4E-B153-5F6FDA336661}" destId="{0D160905-C7D9-40F8-8EEF-705065A7FA96}" srcOrd="0" destOrd="0" presId="urn:microsoft.com/office/officeart/2005/8/layout/hierarchy3"/>
    <dgm:cxn modelId="{02A74FF9-9010-4569-A4D8-3F8920E508BC}" srcId="{BAE147AD-48F8-4777-93E8-55153D04E19A}" destId="{C694DC32-D36F-431A-9DC5-5F2D801440B7}" srcOrd="1" destOrd="0" parTransId="{2B28CBC5-DC1C-41B9-BE03-49871938817F}" sibTransId="{D24D73C2-B17E-4B60-8B48-6FB9CC4E456D}"/>
    <dgm:cxn modelId="{953DCF5B-7648-4E09-B1DD-23BB419B475B}" srcId="{BAE147AD-48F8-4777-93E8-55153D04E19A}" destId="{924400B8-783B-4B2D-9275-816C9B20B033}" srcOrd="3" destOrd="0" parTransId="{F51FAF09-8723-49B0-99EB-01A4C7A9A676}" sibTransId="{ACD175CA-1E87-4758-84F0-070DB5AC1372}"/>
    <dgm:cxn modelId="{6C2A2F1B-9FFB-46FD-9B50-C43C31EFF244}" type="presOf" srcId="{BC6F47A1-8B23-49A5-99A3-C80C85EEC465}" destId="{D9B73A66-B6C7-4D32-A758-EBF42D873818}" srcOrd="0" destOrd="0" presId="urn:microsoft.com/office/officeart/2005/8/layout/hierarchy3"/>
    <dgm:cxn modelId="{26DA1EC1-D060-440A-931B-46F544D0E0AA}" type="presOf" srcId="{007A2017-ABD6-4798-8815-3EB93452F1E7}" destId="{D3AD232E-2963-4B8B-9A96-407CB4003B62}" srcOrd="0" destOrd="0" presId="urn:microsoft.com/office/officeart/2005/8/layout/hierarchy3"/>
    <dgm:cxn modelId="{27E1414E-4A30-4D09-AF24-BD72F37787C1}" srcId="{6DB7EE67-FB13-4F46-87A3-7E790FB10D2C}" destId="{45221F30-ADCE-4A4E-B153-5F6FDA336661}" srcOrd="3" destOrd="0" parTransId="{16B311D4-809E-420C-AB28-BA98574CDDA6}" sibTransId="{2E0D9483-3F9B-4D37-8489-A1B2075D02A1}"/>
    <dgm:cxn modelId="{41E30C71-FE1F-4861-86AD-EC0D64F85373}" type="presOf" srcId="{51955D16-19FE-4835-9278-562D725AA34E}" destId="{9EB3AB6D-6DCA-4DF8-B9C1-38637B6D18BE}" srcOrd="0" destOrd="0" presId="urn:microsoft.com/office/officeart/2005/8/layout/hierarchy3"/>
    <dgm:cxn modelId="{3F6F65F9-627F-4BBE-8C3C-786FC1DC0A14}" type="presOf" srcId="{179BD2D8-4285-44B5-ABD1-2F299D0E9CDE}" destId="{AE964A61-03C4-485D-B6A4-B27F9530EF10}" srcOrd="0" destOrd="0" presId="urn:microsoft.com/office/officeart/2005/8/layout/hierarchy3"/>
    <dgm:cxn modelId="{0FF1EE4B-403E-4815-B49B-1C2E61F087E7}" type="presOf" srcId="{15B48121-1CF7-483B-BF1B-26D170CECE90}" destId="{B8B21AF8-2B26-4DD1-96BC-265161F11340}" srcOrd="0" destOrd="0" presId="urn:microsoft.com/office/officeart/2005/8/layout/hierarchy3"/>
    <dgm:cxn modelId="{7FB8C3DB-A1F9-4566-9B6C-8EEDA4023C1E}" type="presOf" srcId="{C77831B7-CC1A-4190-9225-C7C15767DB64}" destId="{67A45835-6AF4-4570-A50A-5FE10BA7336A}" srcOrd="0" destOrd="0" presId="urn:microsoft.com/office/officeart/2005/8/layout/hierarchy3"/>
    <dgm:cxn modelId="{D407F0A4-402E-4689-BCA6-0422455AFE60}" type="presOf" srcId="{6DB7EE67-FB13-4F46-87A3-7E790FB10D2C}" destId="{ED65FAB8-255D-44A7-9B29-8BE12021DF9B}" srcOrd="0" destOrd="0" presId="urn:microsoft.com/office/officeart/2005/8/layout/hierarchy3"/>
    <dgm:cxn modelId="{AEDC88A9-FBFA-45E7-92B9-1E22AB07A8CD}" type="presOf" srcId="{2913B457-E41D-4324-9EC0-25546D595AA2}" destId="{8994233E-44A0-448E-81AA-EA514A2D141F}" srcOrd="0" destOrd="0" presId="urn:microsoft.com/office/officeart/2005/8/layout/hierarchy3"/>
    <dgm:cxn modelId="{63D499AA-B536-423A-9900-A2CC6F6C76EC}" type="presOf" srcId="{CCEA2EA3-1324-4983-B9D0-E5F8799BA0A2}" destId="{35964CB9-3C28-4F6C-B11D-0BF910D674A7}" srcOrd="0" destOrd="0" presId="urn:microsoft.com/office/officeart/2005/8/layout/hierarchy3"/>
    <dgm:cxn modelId="{77572386-CA9E-4DE1-B521-B3432FDF6BF8}" type="presOf" srcId="{19BEDC87-5524-46A6-8142-558FFE714F65}" destId="{F0B4CF7E-9EA5-47BD-9A01-FE0C8B68F97B}" srcOrd="0" destOrd="0" presId="urn:microsoft.com/office/officeart/2005/8/layout/hierarchy3"/>
    <dgm:cxn modelId="{6B50CC88-62B7-4948-812F-40BB9585B5B2}" type="presOf" srcId="{BAE147AD-48F8-4777-93E8-55153D04E19A}" destId="{DA8C891E-A975-4510-9C8F-000D32E42AF4}" srcOrd="1" destOrd="0" presId="urn:microsoft.com/office/officeart/2005/8/layout/hierarchy3"/>
    <dgm:cxn modelId="{135EC141-F815-4B08-9F9B-F55198947C77}" type="presOf" srcId="{7386E081-7AF2-4D62-816D-E69675813B0C}" destId="{D3F43E2E-C9AF-4449-B251-F57E8065FB37}" srcOrd="0" destOrd="0" presId="urn:microsoft.com/office/officeart/2005/8/layout/hierarchy3"/>
    <dgm:cxn modelId="{ABDE077E-0AC4-427E-850C-E99B7C102D0B}" srcId="{15B48121-1CF7-483B-BF1B-26D170CECE90}" destId="{51955D16-19FE-4835-9278-562D725AA34E}" srcOrd="6" destOrd="0" parTransId="{19BEDC87-5524-46A6-8142-558FFE714F65}" sibTransId="{C5A9CA55-33E6-4689-AACD-56451F06D900}"/>
    <dgm:cxn modelId="{3AD39AAA-CAB0-450F-989B-CDAB8884F00C}" type="presOf" srcId="{01D618FE-83DD-4B98-B6B1-F174F590DD56}" destId="{AA807A95-4F7F-4A58-AA5B-5046C0F2C4E2}" srcOrd="0" destOrd="0" presId="urn:microsoft.com/office/officeart/2005/8/layout/hierarchy3"/>
    <dgm:cxn modelId="{52A570D8-7469-43B0-92F6-839E472F14EE}" type="presOf" srcId="{40DF95A3-34BB-44CE-A399-CE8D130D4012}" destId="{6BCFFC83-CA73-4500-AC6F-C5554CF53A64}" srcOrd="0" destOrd="0" presId="urn:microsoft.com/office/officeart/2005/8/layout/hierarchy3"/>
    <dgm:cxn modelId="{8B6B24AC-55BD-47C5-B4C6-70EEDABBEE23}" type="presOf" srcId="{6223E47E-585B-4BBD-9703-1CA12DC8C920}" destId="{65DD77A1-28EA-48C6-8EAB-E48C70DEA405}" srcOrd="0" destOrd="0" presId="urn:microsoft.com/office/officeart/2005/8/layout/hierarchy3"/>
    <dgm:cxn modelId="{24679007-141F-4C94-99EC-E5FDF9FE9238}" type="presOf" srcId="{441837F9-E201-48F5-B5CB-3B8B57667E72}" destId="{5F219391-C6D3-4638-AC87-00438890145D}" srcOrd="0" destOrd="0" presId="urn:microsoft.com/office/officeart/2005/8/layout/hierarchy3"/>
    <dgm:cxn modelId="{3C0EC447-0274-44A1-A6FE-955995B3D698}" type="presOf" srcId="{390ADFE2-80E8-4104-9429-6EBAC7DE2B2C}" destId="{39BFE07A-B9A7-492C-A60A-F784C2516543}" srcOrd="0" destOrd="0" presId="urn:microsoft.com/office/officeart/2005/8/layout/hierarchy3"/>
    <dgm:cxn modelId="{5878515F-28B9-4288-8BB7-0EE6B0A6DE60}" type="presOf" srcId="{E4AA34AB-DC18-43B4-84C4-9A80E0DC3C9A}" destId="{682B5470-C300-4D3A-982D-F4F26AD0CE46}" srcOrd="0" destOrd="0" presId="urn:microsoft.com/office/officeart/2005/8/layout/hierarchy3"/>
    <dgm:cxn modelId="{D59853B4-2D04-4725-89FE-E34BCB94DBAD}" srcId="{15B48121-1CF7-483B-BF1B-26D170CECE90}" destId="{390ADFE2-80E8-4104-9429-6EBAC7DE2B2C}" srcOrd="3" destOrd="0" parTransId="{C30CB295-EDC5-417C-A2E6-0ECA7497C5A4}" sibTransId="{0D3403BB-4118-4533-A0C0-49A0DCD1CF09}"/>
    <dgm:cxn modelId="{F878CAFC-BF69-43DD-A270-B7FDCFC584C1}" type="presOf" srcId="{2460B09C-FE8C-459F-B207-B869E31739AB}" destId="{655F1AE7-4A65-4C2D-AC45-4358203B3952}" srcOrd="0" destOrd="0" presId="urn:microsoft.com/office/officeart/2005/8/layout/hierarchy3"/>
    <dgm:cxn modelId="{49DCA09C-94EB-445D-BBF2-B8A80D74E51F}" srcId="{44249BBD-209E-44EC-8883-837CC241FB38}" destId="{FAC648DA-86C2-40B4-A280-B5E2CEBC13E7}" srcOrd="4" destOrd="0" parTransId="{790E200A-4492-4876-A62C-499B84C99D3B}" sibTransId="{8378BE08-1C63-4632-A40F-CFEBE93C1E4C}"/>
    <dgm:cxn modelId="{C935A878-08DB-4C97-BBE5-30A9C8F1F54F}" srcId="{44249BBD-209E-44EC-8883-837CC241FB38}" destId="{99C4F21B-B075-4C1C-8B4D-5EFCF4DD38DD}" srcOrd="0" destOrd="0" parTransId="{698D09AB-6D3A-4F06-A6CD-419D0F9E28BD}" sibTransId="{D70A0AB1-B045-4611-93D1-25F479B1B4C7}"/>
    <dgm:cxn modelId="{BB6F231B-2653-48B2-A81D-9E30BD7F5516}" srcId="{99C4F21B-B075-4C1C-8B4D-5EFCF4DD38DD}" destId="{2460B09C-FE8C-459F-B207-B869E31739AB}" srcOrd="1" destOrd="0" parTransId="{9CAC9B73-FF84-4A9F-950E-778F3318BF3A}" sibTransId="{2B87E314-4AD5-4BDA-9AA9-C603396CECB1}"/>
    <dgm:cxn modelId="{761F93A5-2DE4-4E7A-9115-BF9F3FCDD349}" type="presOf" srcId="{A3069802-09C0-4FA1-903D-352D952351DA}" destId="{22A77591-DCBA-40A4-99BC-C0412AE61DDD}" srcOrd="0" destOrd="0" presId="urn:microsoft.com/office/officeart/2005/8/layout/hierarchy3"/>
    <dgm:cxn modelId="{6AB05BAB-112E-4692-B5EC-10FE5CAFE5A1}" srcId="{6DB7EE67-FB13-4F46-87A3-7E790FB10D2C}" destId="{712CF409-5C05-4172-A577-221B25D7F089}" srcOrd="7" destOrd="0" parTransId="{2913B457-E41D-4324-9EC0-25546D595AA2}" sibTransId="{BE580B30-E4AA-4D01-B268-03A55B0FC5C5}"/>
    <dgm:cxn modelId="{61DAD958-DC78-4EE7-A81B-071DD503AD0D}" type="presOf" srcId="{7F9ED26F-3860-4C66-B99B-0FD9B2E1590E}" destId="{49AA2679-DC90-40C2-A5E3-83C000355AC2}" srcOrd="0" destOrd="0" presId="urn:microsoft.com/office/officeart/2005/8/layout/hierarchy3"/>
    <dgm:cxn modelId="{EEC2F6B4-17C9-4276-86C3-A9FABD79C909}" type="presOf" srcId="{11C01B6C-D3BE-496A-85D3-32D99DD8A806}" destId="{0DA5749C-8FAD-440D-870C-FA05BE8CEA94}" srcOrd="0" destOrd="0" presId="urn:microsoft.com/office/officeart/2005/8/layout/hierarchy3"/>
    <dgm:cxn modelId="{1B0C698E-5101-46CB-9F52-0B8CA5BFD28C}" type="presOf" srcId="{BE0F52D7-F313-41AE-AF1F-729BCF28EA49}" destId="{C9B954CD-D209-4F8D-9936-A252A188AAC6}" srcOrd="0" destOrd="0" presId="urn:microsoft.com/office/officeart/2005/8/layout/hierarchy3"/>
    <dgm:cxn modelId="{C8F20D9E-1E35-4E2D-8848-BBA061567BD1}" type="presOf" srcId="{46144700-42F3-4512-B887-AB1186F2C762}" destId="{642C9AB6-7023-4931-A8C1-037FC9503DC9}" srcOrd="0" destOrd="0" presId="urn:microsoft.com/office/officeart/2005/8/layout/hierarchy3"/>
    <dgm:cxn modelId="{3C883310-9D94-4361-842F-0F44C140F4A3}" type="presOf" srcId="{88D2BAAF-E8F0-4EDB-B674-3978465D505E}" destId="{F0051DA9-FA0D-4A44-8A3C-0ECA94D958DB}" srcOrd="0" destOrd="0" presId="urn:microsoft.com/office/officeart/2005/8/layout/hierarchy3"/>
    <dgm:cxn modelId="{7E4ED999-EAE2-485E-A713-0A24823AB9E4}" srcId="{99C4F21B-B075-4C1C-8B4D-5EFCF4DD38DD}" destId="{7F9ED26F-3860-4C66-B99B-0FD9B2E1590E}" srcOrd="0" destOrd="0" parTransId="{4B3232CF-4022-45F3-8236-D580420F1BA5}" sibTransId="{370D64F1-B651-4AEE-A6E2-2B46A6CEEE10}"/>
    <dgm:cxn modelId="{920955FC-00C5-4A9C-AAE0-3F58C60249C3}" srcId="{FAC648DA-86C2-40B4-A280-B5E2CEBC13E7}" destId="{11C01B6C-D3BE-496A-85D3-32D99DD8A806}" srcOrd="0" destOrd="0" parTransId="{CA5778CC-DF94-478F-A29C-6C9EF93C52C8}" sibTransId="{D6E04BB2-48F8-4E2E-B846-03220D16F52D}"/>
    <dgm:cxn modelId="{51E7AF8A-4518-4709-BCA0-206E451E75E9}" type="presOf" srcId="{883CE67A-BCD6-4F4F-8637-3B13E011FD8F}" destId="{4ABF0F1F-17AB-4666-BB76-529FAD633029}" srcOrd="0" destOrd="0" presId="urn:microsoft.com/office/officeart/2005/8/layout/hierarchy3"/>
    <dgm:cxn modelId="{D3F735A1-37FD-48B1-8009-036BA156209B}" type="presOf" srcId="{1622E074-1443-4508-839E-BA97CE282DA5}" destId="{08C51D09-868A-4941-A885-7A3F8937AE26}" srcOrd="0" destOrd="0" presId="urn:microsoft.com/office/officeart/2005/8/layout/hierarchy3"/>
    <dgm:cxn modelId="{61B0A993-B92D-4352-8952-7AB4067E0B9D}" srcId="{6DB7EE67-FB13-4F46-87A3-7E790FB10D2C}" destId="{8FFA5F53-57FD-4882-B809-F3971A28F347}" srcOrd="5" destOrd="0" parTransId="{13393ED8-C914-42E7-A117-62AAF5635575}" sibTransId="{B6E4C3C1-7BB8-459F-9FA8-F015F016CB6A}"/>
    <dgm:cxn modelId="{081D87FE-1F39-494C-9E2B-2CB061534114}" type="presOf" srcId="{13393ED8-C914-42E7-A117-62AAF5635575}" destId="{608BCAF0-4EC7-4823-83F7-2888BCDE31E5}" srcOrd="0" destOrd="0" presId="urn:microsoft.com/office/officeart/2005/8/layout/hierarchy3"/>
    <dgm:cxn modelId="{E0D25068-60F6-4471-ADD1-05CD04DA6F59}" srcId="{99C4F21B-B075-4C1C-8B4D-5EFCF4DD38DD}" destId="{0AE8BE92-331B-495E-97D8-C36B3DC7DAD1}" srcOrd="3" destOrd="0" parTransId="{1622E074-1443-4508-839E-BA97CE282DA5}" sibTransId="{69E2293C-8E8E-4CBC-842D-E42268F290BD}"/>
    <dgm:cxn modelId="{04D2F3C6-26D7-4CCE-8CE0-3D15FC96B7AD}" srcId="{15B48121-1CF7-483B-BF1B-26D170CECE90}" destId="{9AB63CD8-567C-496D-A99A-12AF986088BE}" srcOrd="1" destOrd="0" parTransId="{88D2BAAF-E8F0-4EDB-B674-3978465D505E}" sibTransId="{775FDBAC-C1A6-4F3C-ABAF-1914D2155ABE}"/>
    <dgm:cxn modelId="{CF1A6AAB-3B25-4639-8DD5-755808933E4A}" type="presOf" srcId="{FAC648DA-86C2-40B4-A280-B5E2CEBC13E7}" destId="{E6820A3B-E605-4842-92CE-F9477DBC1E19}" srcOrd="0" destOrd="0" presId="urn:microsoft.com/office/officeart/2005/8/layout/hierarchy3"/>
    <dgm:cxn modelId="{FD59D2A0-1AC3-4222-8D78-99948488EBA4}" srcId="{15B48121-1CF7-483B-BF1B-26D170CECE90}" destId="{BE0F52D7-F313-41AE-AF1F-729BCF28EA49}" srcOrd="0" destOrd="0" parTransId="{DD783EB6-07C3-450C-8273-DEEB680FCDF4}" sibTransId="{9D79AAB4-9E01-4816-A563-EE082384B34D}"/>
    <dgm:cxn modelId="{7D3D6278-F984-446D-9C4A-40EE4B0A09C1}" type="presParOf" srcId="{A18EF866-0551-4093-A237-9B221FB9651E}" destId="{ED3E4319-552D-482F-9657-B385AE3E818B}" srcOrd="0" destOrd="0" presId="urn:microsoft.com/office/officeart/2005/8/layout/hierarchy3"/>
    <dgm:cxn modelId="{5A4C5445-2227-4A7B-823D-B1A10B10BF70}" type="presParOf" srcId="{ED3E4319-552D-482F-9657-B385AE3E818B}" destId="{BC7B1CCE-E653-4077-B5E5-59497A7E631F}" srcOrd="0" destOrd="0" presId="urn:microsoft.com/office/officeart/2005/8/layout/hierarchy3"/>
    <dgm:cxn modelId="{14CF4D6E-B68B-4A7F-A180-7AE9274E947D}" type="presParOf" srcId="{BC7B1CCE-E653-4077-B5E5-59497A7E631F}" destId="{F570F4FE-6C42-4F29-A510-4B2EB3CEF729}" srcOrd="0" destOrd="0" presId="urn:microsoft.com/office/officeart/2005/8/layout/hierarchy3"/>
    <dgm:cxn modelId="{205A727C-CAC1-4C0B-B8E0-D899C714527D}" type="presParOf" srcId="{BC7B1CCE-E653-4077-B5E5-59497A7E631F}" destId="{F38766C5-95DC-4E4B-9D3E-525525DC2DB9}" srcOrd="1" destOrd="0" presId="urn:microsoft.com/office/officeart/2005/8/layout/hierarchy3"/>
    <dgm:cxn modelId="{32722DCF-CB66-48C3-8815-2D6DBE671205}" type="presParOf" srcId="{ED3E4319-552D-482F-9657-B385AE3E818B}" destId="{35D18313-1841-4D46-B648-BFF72668A1B2}" srcOrd="1" destOrd="0" presId="urn:microsoft.com/office/officeart/2005/8/layout/hierarchy3"/>
    <dgm:cxn modelId="{3D77BDB0-9835-4E71-B855-0D5021281760}" type="presParOf" srcId="{35D18313-1841-4D46-B648-BFF72668A1B2}" destId="{7D974622-4C99-47FB-88F3-1FE6958816C4}" srcOrd="0" destOrd="0" presId="urn:microsoft.com/office/officeart/2005/8/layout/hierarchy3"/>
    <dgm:cxn modelId="{9C990572-E68C-4881-8926-280FCCF63684}" type="presParOf" srcId="{35D18313-1841-4D46-B648-BFF72668A1B2}" destId="{49AA2679-DC90-40C2-A5E3-83C000355AC2}" srcOrd="1" destOrd="0" presId="urn:microsoft.com/office/officeart/2005/8/layout/hierarchy3"/>
    <dgm:cxn modelId="{20E4194A-668B-470F-B140-87B745338C01}" type="presParOf" srcId="{35D18313-1841-4D46-B648-BFF72668A1B2}" destId="{20DCFA17-2FFD-4D03-BC6B-001E65C42D8C}" srcOrd="2" destOrd="0" presId="urn:microsoft.com/office/officeart/2005/8/layout/hierarchy3"/>
    <dgm:cxn modelId="{F285A23E-C5CC-4BA8-B0A8-C223A8637376}" type="presParOf" srcId="{35D18313-1841-4D46-B648-BFF72668A1B2}" destId="{655F1AE7-4A65-4C2D-AC45-4358203B3952}" srcOrd="3" destOrd="0" presId="urn:microsoft.com/office/officeart/2005/8/layout/hierarchy3"/>
    <dgm:cxn modelId="{DCD7A61F-1497-4736-B479-7FD7FDB2CF5E}" type="presParOf" srcId="{35D18313-1841-4D46-B648-BFF72668A1B2}" destId="{5B89109A-8BAE-45A6-B577-892C6AC94102}" srcOrd="4" destOrd="0" presId="urn:microsoft.com/office/officeart/2005/8/layout/hierarchy3"/>
    <dgm:cxn modelId="{1036EC83-F744-45AC-88AA-C693AB45AAA7}" type="presParOf" srcId="{35D18313-1841-4D46-B648-BFF72668A1B2}" destId="{35964CB9-3C28-4F6C-B11D-0BF910D674A7}" srcOrd="5" destOrd="0" presId="urn:microsoft.com/office/officeart/2005/8/layout/hierarchy3"/>
    <dgm:cxn modelId="{AE819137-5B69-4A7E-85F4-E543CD643D46}" type="presParOf" srcId="{35D18313-1841-4D46-B648-BFF72668A1B2}" destId="{08C51D09-868A-4941-A885-7A3F8937AE26}" srcOrd="6" destOrd="0" presId="urn:microsoft.com/office/officeart/2005/8/layout/hierarchy3"/>
    <dgm:cxn modelId="{CC7E3EAC-1A91-4AF1-AEC7-31D0B188F60C}" type="presParOf" srcId="{35D18313-1841-4D46-B648-BFF72668A1B2}" destId="{1F32DFA0-F7F3-4F84-9C12-FDC75766CC2A}" srcOrd="7" destOrd="0" presId="urn:microsoft.com/office/officeart/2005/8/layout/hierarchy3"/>
    <dgm:cxn modelId="{194CBAA2-A04F-4690-AE55-CBE597C88AE1}" type="presParOf" srcId="{35D18313-1841-4D46-B648-BFF72668A1B2}" destId="{801348F7-91EB-494A-A509-7D3B1CEA293D}" srcOrd="8" destOrd="0" presId="urn:microsoft.com/office/officeart/2005/8/layout/hierarchy3"/>
    <dgm:cxn modelId="{65A4D4C6-A095-4A59-879F-A338FD6BA375}" type="presParOf" srcId="{35D18313-1841-4D46-B648-BFF72668A1B2}" destId="{FD1E89D1-9103-4248-9984-AC249003237D}" srcOrd="9" destOrd="0" presId="urn:microsoft.com/office/officeart/2005/8/layout/hierarchy3"/>
    <dgm:cxn modelId="{AFB5AAEC-B141-4064-BBED-A316C88FD60E}" type="presParOf" srcId="{A18EF866-0551-4093-A237-9B221FB9651E}" destId="{304D61A9-F408-464B-8180-3F4BFC0561A3}" srcOrd="1" destOrd="0" presId="urn:microsoft.com/office/officeart/2005/8/layout/hierarchy3"/>
    <dgm:cxn modelId="{FE60043B-E82C-4BFA-A75B-A305863B82F6}" type="presParOf" srcId="{304D61A9-F408-464B-8180-3F4BFC0561A3}" destId="{57862976-A692-4F57-ACAF-297D97CA0ACC}" srcOrd="0" destOrd="0" presId="urn:microsoft.com/office/officeart/2005/8/layout/hierarchy3"/>
    <dgm:cxn modelId="{37563C41-F9FF-41D2-9A75-E047B8099BA4}" type="presParOf" srcId="{57862976-A692-4F57-ACAF-297D97CA0ACC}" destId="{B8B21AF8-2B26-4DD1-96BC-265161F11340}" srcOrd="0" destOrd="0" presId="urn:microsoft.com/office/officeart/2005/8/layout/hierarchy3"/>
    <dgm:cxn modelId="{2F246E31-44B9-48DB-8075-B5C35BEA5A5B}" type="presParOf" srcId="{57862976-A692-4F57-ACAF-297D97CA0ACC}" destId="{DFB6033F-0516-499E-81CD-16D455DA7560}" srcOrd="1" destOrd="0" presId="urn:microsoft.com/office/officeart/2005/8/layout/hierarchy3"/>
    <dgm:cxn modelId="{F7A566E7-CC8C-4C50-8A2D-A9325E68E9BE}" type="presParOf" srcId="{304D61A9-F408-464B-8180-3F4BFC0561A3}" destId="{B6716EE9-50C8-424D-BCF1-1C5DC61FB300}" srcOrd="1" destOrd="0" presId="urn:microsoft.com/office/officeart/2005/8/layout/hierarchy3"/>
    <dgm:cxn modelId="{471CA780-48D7-42C9-8048-4F55830DF1D1}" type="presParOf" srcId="{B6716EE9-50C8-424D-BCF1-1C5DC61FB300}" destId="{3879CB3E-A6FB-4BFE-953B-1CE3EB3C0127}" srcOrd="0" destOrd="0" presId="urn:microsoft.com/office/officeart/2005/8/layout/hierarchy3"/>
    <dgm:cxn modelId="{94C1C9E7-C535-4B16-A79A-5E3B7760CC8C}" type="presParOf" srcId="{B6716EE9-50C8-424D-BCF1-1C5DC61FB300}" destId="{C9B954CD-D209-4F8D-9936-A252A188AAC6}" srcOrd="1" destOrd="0" presId="urn:microsoft.com/office/officeart/2005/8/layout/hierarchy3"/>
    <dgm:cxn modelId="{8C8BD106-BE2A-4D2E-A283-99FEEDBDE87C}" type="presParOf" srcId="{B6716EE9-50C8-424D-BCF1-1C5DC61FB300}" destId="{F0051DA9-FA0D-4A44-8A3C-0ECA94D958DB}" srcOrd="2" destOrd="0" presId="urn:microsoft.com/office/officeart/2005/8/layout/hierarchy3"/>
    <dgm:cxn modelId="{37987090-FAAC-47DD-B47C-6BAF00BE99F9}" type="presParOf" srcId="{B6716EE9-50C8-424D-BCF1-1C5DC61FB300}" destId="{3904D6BA-07F1-4592-AF8D-2C362CFECC6C}" srcOrd="3" destOrd="0" presId="urn:microsoft.com/office/officeart/2005/8/layout/hierarchy3"/>
    <dgm:cxn modelId="{19C99653-5008-48D1-9409-C57A54FCDD02}" type="presParOf" srcId="{B6716EE9-50C8-424D-BCF1-1C5DC61FB300}" destId="{177A579B-8257-43D4-BCAA-A70113E6B799}" srcOrd="4" destOrd="0" presId="urn:microsoft.com/office/officeart/2005/8/layout/hierarchy3"/>
    <dgm:cxn modelId="{0A94C39C-E743-49C2-8F80-851A38AEF8AD}" type="presParOf" srcId="{B6716EE9-50C8-424D-BCF1-1C5DC61FB300}" destId="{67A45835-6AF4-4570-A50A-5FE10BA7336A}" srcOrd="5" destOrd="0" presId="urn:microsoft.com/office/officeart/2005/8/layout/hierarchy3"/>
    <dgm:cxn modelId="{384E7A0B-35BA-4663-BECB-02DEE8C0315C}" type="presParOf" srcId="{B6716EE9-50C8-424D-BCF1-1C5DC61FB300}" destId="{04A239BC-9791-4976-B3C7-FF882FEB177D}" srcOrd="6" destOrd="0" presId="urn:microsoft.com/office/officeart/2005/8/layout/hierarchy3"/>
    <dgm:cxn modelId="{32735932-BCEA-404E-96F1-4AC9AA812EA7}" type="presParOf" srcId="{B6716EE9-50C8-424D-BCF1-1C5DC61FB300}" destId="{39BFE07A-B9A7-492C-A60A-F784C2516543}" srcOrd="7" destOrd="0" presId="urn:microsoft.com/office/officeart/2005/8/layout/hierarchy3"/>
    <dgm:cxn modelId="{326032FB-C823-4D22-9CC2-383F625790FB}" type="presParOf" srcId="{B6716EE9-50C8-424D-BCF1-1C5DC61FB300}" destId="{65DD77A1-28EA-48C6-8EAB-E48C70DEA405}" srcOrd="8" destOrd="0" presId="urn:microsoft.com/office/officeart/2005/8/layout/hierarchy3"/>
    <dgm:cxn modelId="{8304F0F0-74FA-4A7C-8D18-8AA4FC099031}" type="presParOf" srcId="{B6716EE9-50C8-424D-BCF1-1C5DC61FB300}" destId="{803A2FB8-02A6-4964-941F-52D7BF65C61C}" srcOrd="9" destOrd="0" presId="urn:microsoft.com/office/officeart/2005/8/layout/hierarchy3"/>
    <dgm:cxn modelId="{35AB6A49-779F-4755-84C1-F4ED9C1315B2}" type="presParOf" srcId="{B6716EE9-50C8-424D-BCF1-1C5DC61FB300}" destId="{777770BD-68E6-4FE4-BE38-4A3CCD1F29B1}" srcOrd="10" destOrd="0" presId="urn:microsoft.com/office/officeart/2005/8/layout/hierarchy3"/>
    <dgm:cxn modelId="{302BE2D7-CAFD-462C-B5DD-324DCB173D7C}" type="presParOf" srcId="{B6716EE9-50C8-424D-BCF1-1C5DC61FB300}" destId="{1327F7D0-0857-493F-AFC5-9C4A7887D567}" srcOrd="11" destOrd="0" presId="urn:microsoft.com/office/officeart/2005/8/layout/hierarchy3"/>
    <dgm:cxn modelId="{0943993C-1BEC-4B03-AC69-7254CD667ED9}" type="presParOf" srcId="{B6716EE9-50C8-424D-BCF1-1C5DC61FB300}" destId="{F0B4CF7E-9EA5-47BD-9A01-FE0C8B68F97B}" srcOrd="12" destOrd="0" presId="urn:microsoft.com/office/officeart/2005/8/layout/hierarchy3"/>
    <dgm:cxn modelId="{CB899B41-0AAA-47CC-AAF2-B0422F9B2EF1}" type="presParOf" srcId="{B6716EE9-50C8-424D-BCF1-1C5DC61FB300}" destId="{9EB3AB6D-6DCA-4DF8-B9C1-38637B6D18BE}" srcOrd="13" destOrd="0" presId="urn:microsoft.com/office/officeart/2005/8/layout/hierarchy3"/>
    <dgm:cxn modelId="{4695BD65-F2CD-42BB-AEDF-AD9301294ABC}" type="presParOf" srcId="{B6716EE9-50C8-424D-BCF1-1C5DC61FB300}" destId="{4ABF0F1F-17AB-4666-BB76-529FAD633029}" srcOrd="14" destOrd="0" presId="urn:microsoft.com/office/officeart/2005/8/layout/hierarchy3"/>
    <dgm:cxn modelId="{BFA8A949-C33A-4C0E-9054-2C54A283B231}" type="presParOf" srcId="{B6716EE9-50C8-424D-BCF1-1C5DC61FB300}" destId="{E81F0DC8-1F7B-4BC1-A815-25025F167BA5}" srcOrd="15" destOrd="0" presId="urn:microsoft.com/office/officeart/2005/8/layout/hierarchy3"/>
    <dgm:cxn modelId="{C33E38B8-7479-4A66-BA90-001DD8B64673}" type="presParOf" srcId="{A18EF866-0551-4093-A237-9B221FB9651E}" destId="{6C955C11-3DBD-4529-A448-0AF4EBDED59B}" srcOrd="2" destOrd="0" presId="urn:microsoft.com/office/officeart/2005/8/layout/hierarchy3"/>
    <dgm:cxn modelId="{8604BDC1-8564-46B2-93DA-7F4062AC8359}" type="presParOf" srcId="{6C955C11-3DBD-4529-A448-0AF4EBDED59B}" destId="{9A98664E-6BF3-4652-9725-5B73E1D6D4D2}" srcOrd="0" destOrd="0" presId="urn:microsoft.com/office/officeart/2005/8/layout/hierarchy3"/>
    <dgm:cxn modelId="{BA2E1616-E84D-43F5-B02C-27C285307DA4}" type="presParOf" srcId="{9A98664E-6BF3-4652-9725-5B73E1D6D4D2}" destId="{ED65FAB8-255D-44A7-9B29-8BE12021DF9B}" srcOrd="0" destOrd="0" presId="urn:microsoft.com/office/officeart/2005/8/layout/hierarchy3"/>
    <dgm:cxn modelId="{47C784C6-7FB6-481F-B3A6-2360A5A713BD}" type="presParOf" srcId="{9A98664E-6BF3-4652-9725-5B73E1D6D4D2}" destId="{0F6B258C-486E-4F7F-B1EC-BD72105054CF}" srcOrd="1" destOrd="0" presId="urn:microsoft.com/office/officeart/2005/8/layout/hierarchy3"/>
    <dgm:cxn modelId="{E5114418-2556-4DDC-BC1D-3D0BE15070C9}" type="presParOf" srcId="{6C955C11-3DBD-4529-A448-0AF4EBDED59B}" destId="{0207A4EE-F2D7-4166-9730-66EFB395699F}" srcOrd="1" destOrd="0" presId="urn:microsoft.com/office/officeart/2005/8/layout/hierarchy3"/>
    <dgm:cxn modelId="{754CB2EC-FD9D-4A13-860E-C380FE56CFFC}" type="presParOf" srcId="{0207A4EE-F2D7-4166-9730-66EFB395699F}" destId="{22A77591-DCBA-40A4-99BC-C0412AE61DDD}" srcOrd="0" destOrd="0" presId="urn:microsoft.com/office/officeart/2005/8/layout/hierarchy3"/>
    <dgm:cxn modelId="{FA17BC3E-A1D1-4A0B-AD73-6388024C14C7}" type="presParOf" srcId="{0207A4EE-F2D7-4166-9730-66EFB395699F}" destId="{924B5CD2-736E-4023-B55F-4CA45E389F52}" srcOrd="1" destOrd="0" presId="urn:microsoft.com/office/officeart/2005/8/layout/hierarchy3"/>
    <dgm:cxn modelId="{453E30FD-1E41-4DAE-ADFC-91F6F6538E11}" type="presParOf" srcId="{0207A4EE-F2D7-4166-9730-66EFB395699F}" destId="{642C9AB6-7023-4931-A8C1-037FC9503DC9}" srcOrd="2" destOrd="0" presId="urn:microsoft.com/office/officeart/2005/8/layout/hierarchy3"/>
    <dgm:cxn modelId="{40C1A8C4-5FE2-491B-92C0-6312C2C64E68}" type="presParOf" srcId="{0207A4EE-F2D7-4166-9730-66EFB395699F}" destId="{1A49792B-8CCE-45DF-A294-DE424F76F7B6}" srcOrd="3" destOrd="0" presId="urn:microsoft.com/office/officeart/2005/8/layout/hierarchy3"/>
    <dgm:cxn modelId="{BC8570FC-20C7-4EB9-98B8-1684687146A7}" type="presParOf" srcId="{0207A4EE-F2D7-4166-9730-66EFB395699F}" destId="{7FAE768C-3EC7-496C-AE05-AA4431AE74A0}" srcOrd="4" destOrd="0" presId="urn:microsoft.com/office/officeart/2005/8/layout/hierarchy3"/>
    <dgm:cxn modelId="{F335BB84-0E17-4E66-87C0-C894D9329844}" type="presParOf" srcId="{0207A4EE-F2D7-4166-9730-66EFB395699F}" destId="{97704B3A-A0B3-4DA3-B780-2B94E788FDB5}" srcOrd="5" destOrd="0" presId="urn:microsoft.com/office/officeart/2005/8/layout/hierarchy3"/>
    <dgm:cxn modelId="{E3A5BD76-690C-4951-81F0-C6E6955709C8}" type="presParOf" srcId="{0207A4EE-F2D7-4166-9730-66EFB395699F}" destId="{EA1E9709-0E9D-4BF4-9838-D6B54AD15784}" srcOrd="6" destOrd="0" presId="urn:microsoft.com/office/officeart/2005/8/layout/hierarchy3"/>
    <dgm:cxn modelId="{12BDD485-8DE3-4311-A723-0DC08A2D860C}" type="presParOf" srcId="{0207A4EE-F2D7-4166-9730-66EFB395699F}" destId="{0D160905-C7D9-40F8-8EEF-705065A7FA96}" srcOrd="7" destOrd="0" presId="urn:microsoft.com/office/officeart/2005/8/layout/hierarchy3"/>
    <dgm:cxn modelId="{91EBE69E-9CE0-4D56-8ED1-993253298209}" type="presParOf" srcId="{0207A4EE-F2D7-4166-9730-66EFB395699F}" destId="{645616B5-D128-466C-A6C9-DCF75FA9CA32}" srcOrd="8" destOrd="0" presId="urn:microsoft.com/office/officeart/2005/8/layout/hierarchy3"/>
    <dgm:cxn modelId="{AD94D581-F3F1-4B93-93BF-944A66C93C27}" type="presParOf" srcId="{0207A4EE-F2D7-4166-9730-66EFB395699F}" destId="{AE964A61-03C4-485D-B6A4-B27F9530EF10}" srcOrd="9" destOrd="0" presId="urn:microsoft.com/office/officeart/2005/8/layout/hierarchy3"/>
    <dgm:cxn modelId="{A4D8AF76-029D-4E92-933A-C574EE9EE338}" type="presParOf" srcId="{0207A4EE-F2D7-4166-9730-66EFB395699F}" destId="{608BCAF0-4EC7-4823-83F7-2888BCDE31E5}" srcOrd="10" destOrd="0" presId="urn:microsoft.com/office/officeart/2005/8/layout/hierarchy3"/>
    <dgm:cxn modelId="{02CB5502-100F-4840-A052-033FB77F22F8}" type="presParOf" srcId="{0207A4EE-F2D7-4166-9730-66EFB395699F}" destId="{E6F2AFC3-0156-4627-9B7C-DACC809C375C}" srcOrd="11" destOrd="0" presId="urn:microsoft.com/office/officeart/2005/8/layout/hierarchy3"/>
    <dgm:cxn modelId="{7C92F387-2C90-4C88-9A42-1570053CFB93}" type="presParOf" srcId="{0207A4EE-F2D7-4166-9730-66EFB395699F}" destId="{682B5470-C300-4D3A-982D-F4F26AD0CE46}" srcOrd="12" destOrd="0" presId="urn:microsoft.com/office/officeart/2005/8/layout/hierarchy3"/>
    <dgm:cxn modelId="{EE6E5FDA-15F3-4035-B053-7170B87B3656}" type="presParOf" srcId="{0207A4EE-F2D7-4166-9730-66EFB395699F}" destId="{2B7A31B9-1077-4C66-B20F-A15A4D16C98A}" srcOrd="13" destOrd="0" presId="urn:microsoft.com/office/officeart/2005/8/layout/hierarchy3"/>
    <dgm:cxn modelId="{DEBBE83D-269C-4BA2-86FC-490DB3744E1F}" type="presParOf" srcId="{0207A4EE-F2D7-4166-9730-66EFB395699F}" destId="{8994233E-44A0-448E-81AA-EA514A2D141F}" srcOrd="14" destOrd="0" presId="urn:microsoft.com/office/officeart/2005/8/layout/hierarchy3"/>
    <dgm:cxn modelId="{18A1767D-1F20-413C-BE48-DB9ADBBFCA65}" type="presParOf" srcId="{0207A4EE-F2D7-4166-9730-66EFB395699F}" destId="{344A771C-199B-4C4C-9580-5989EBCDB3E4}" srcOrd="15" destOrd="0" presId="urn:microsoft.com/office/officeart/2005/8/layout/hierarchy3"/>
    <dgm:cxn modelId="{A52AD62D-3DBC-494A-90E6-0A49E73604AB}" type="presParOf" srcId="{A18EF866-0551-4093-A237-9B221FB9651E}" destId="{0F0B62B7-A5C6-468F-9A11-6C5136B4CD0D}" srcOrd="3" destOrd="0" presId="urn:microsoft.com/office/officeart/2005/8/layout/hierarchy3"/>
    <dgm:cxn modelId="{7A9333F8-E5A8-475A-A7A8-3C11CD1D2F99}" type="presParOf" srcId="{0F0B62B7-A5C6-468F-9A11-6C5136B4CD0D}" destId="{B08C2907-FF24-46DA-85FC-131377B61DA8}" srcOrd="0" destOrd="0" presId="urn:microsoft.com/office/officeart/2005/8/layout/hierarchy3"/>
    <dgm:cxn modelId="{6A35A9A8-12A5-4D7D-B24A-A20B6A88D043}" type="presParOf" srcId="{B08C2907-FF24-46DA-85FC-131377B61DA8}" destId="{964BD90C-10A2-428C-818A-C8BBC4F47C06}" srcOrd="0" destOrd="0" presId="urn:microsoft.com/office/officeart/2005/8/layout/hierarchy3"/>
    <dgm:cxn modelId="{5E6A1AAA-99E4-48F6-9D04-0AD2C47C30A4}" type="presParOf" srcId="{B08C2907-FF24-46DA-85FC-131377B61DA8}" destId="{DA8C891E-A975-4510-9C8F-000D32E42AF4}" srcOrd="1" destOrd="0" presId="urn:microsoft.com/office/officeart/2005/8/layout/hierarchy3"/>
    <dgm:cxn modelId="{CA99CEFD-264C-453E-9EF4-F9D5DAC59762}" type="presParOf" srcId="{0F0B62B7-A5C6-468F-9A11-6C5136B4CD0D}" destId="{E0D64CEC-694F-4F06-A923-591356AF5CE6}" srcOrd="1" destOrd="0" presId="urn:microsoft.com/office/officeart/2005/8/layout/hierarchy3"/>
    <dgm:cxn modelId="{E316DCBF-6DF9-43BD-AFC1-6E2DCABD7449}" type="presParOf" srcId="{E0D64CEC-694F-4F06-A923-591356AF5CE6}" destId="{0543EAC5-2740-44E7-92B4-8D26E6F7D76D}" srcOrd="0" destOrd="0" presId="urn:microsoft.com/office/officeart/2005/8/layout/hierarchy3"/>
    <dgm:cxn modelId="{613698D9-0D42-41F7-8916-3DC8FDED27E9}" type="presParOf" srcId="{E0D64CEC-694F-4F06-A923-591356AF5CE6}" destId="{B8F8A105-156B-4C3C-ABC3-0DA9B2B7DFEB}" srcOrd="1" destOrd="0" presId="urn:microsoft.com/office/officeart/2005/8/layout/hierarchy3"/>
    <dgm:cxn modelId="{CF7491BD-9694-4452-BC97-D98B406BED2A}" type="presParOf" srcId="{E0D64CEC-694F-4F06-A923-591356AF5CE6}" destId="{CC8B8C6A-7B78-4AFF-B35B-34011AA825E0}" srcOrd="2" destOrd="0" presId="urn:microsoft.com/office/officeart/2005/8/layout/hierarchy3"/>
    <dgm:cxn modelId="{144374C4-7674-4333-898D-289EC83B32AA}" type="presParOf" srcId="{E0D64CEC-694F-4F06-A923-591356AF5CE6}" destId="{BB8CE805-CEAF-421B-91E0-36D0326D00C7}" srcOrd="3" destOrd="0" presId="urn:microsoft.com/office/officeart/2005/8/layout/hierarchy3"/>
    <dgm:cxn modelId="{ADFEE20D-DD8C-4477-AFC9-FABF12D79045}" type="presParOf" srcId="{E0D64CEC-694F-4F06-A923-591356AF5CE6}" destId="{1A670F1A-0E5D-4CB5-81ED-66066222C4C8}" srcOrd="4" destOrd="0" presId="urn:microsoft.com/office/officeart/2005/8/layout/hierarchy3"/>
    <dgm:cxn modelId="{FEC9C785-EF84-4796-8430-52711F325952}" type="presParOf" srcId="{E0D64CEC-694F-4F06-A923-591356AF5CE6}" destId="{24E319DA-1C58-4066-9219-BD453C8345A3}" srcOrd="5" destOrd="0" presId="urn:microsoft.com/office/officeart/2005/8/layout/hierarchy3"/>
    <dgm:cxn modelId="{EBB641E8-B695-4768-B88C-28F6D0E40B40}" type="presParOf" srcId="{E0D64CEC-694F-4F06-A923-591356AF5CE6}" destId="{17D9F368-4700-4156-ACC4-C69E430779C4}" srcOrd="6" destOrd="0" presId="urn:microsoft.com/office/officeart/2005/8/layout/hierarchy3"/>
    <dgm:cxn modelId="{3AF38ED1-E5CB-41DF-8156-28FE3A165C1D}" type="presParOf" srcId="{E0D64CEC-694F-4F06-A923-591356AF5CE6}" destId="{E66B7727-B66B-42CC-BEF7-5814D489F933}" srcOrd="7" destOrd="0" presId="urn:microsoft.com/office/officeart/2005/8/layout/hierarchy3"/>
    <dgm:cxn modelId="{6955C166-B54F-434A-ACF0-34C923CCB7F8}" type="presParOf" srcId="{E0D64CEC-694F-4F06-A923-591356AF5CE6}" destId="{1F249E40-FB08-425F-97AE-FA0E3CBA5E8F}" srcOrd="8" destOrd="0" presId="urn:microsoft.com/office/officeart/2005/8/layout/hierarchy3"/>
    <dgm:cxn modelId="{1BC35A04-6258-44E6-9161-345529E67D18}" type="presParOf" srcId="{E0D64CEC-694F-4F06-A923-591356AF5CE6}" destId="{6BCFFC83-CA73-4500-AC6F-C5554CF53A64}" srcOrd="9" destOrd="0" presId="urn:microsoft.com/office/officeart/2005/8/layout/hierarchy3"/>
    <dgm:cxn modelId="{F6C10812-6AD4-4A93-85DE-C87980322880}" type="presParOf" srcId="{A18EF866-0551-4093-A237-9B221FB9651E}" destId="{CC98FA24-7370-41EB-8623-284CC7223878}" srcOrd="4" destOrd="0" presId="urn:microsoft.com/office/officeart/2005/8/layout/hierarchy3"/>
    <dgm:cxn modelId="{AF284269-AABD-4ACF-934F-D9D18A6E6AA1}" type="presParOf" srcId="{CC98FA24-7370-41EB-8623-284CC7223878}" destId="{F2DAF32E-C735-4685-A63C-59DD94A9B39F}" srcOrd="0" destOrd="0" presId="urn:microsoft.com/office/officeart/2005/8/layout/hierarchy3"/>
    <dgm:cxn modelId="{6EE613FF-DE9E-44A0-B7DB-BB9AB1222683}" type="presParOf" srcId="{F2DAF32E-C735-4685-A63C-59DD94A9B39F}" destId="{E6820A3B-E605-4842-92CE-F9477DBC1E19}" srcOrd="0" destOrd="0" presId="urn:microsoft.com/office/officeart/2005/8/layout/hierarchy3"/>
    <dgm:cxn modelId="{AB226A15-129C-4583-83A7-199F4E461E31}" type="presParOf" srcId="{F2DAF32E-C735-4685-A63C-59DD94A9B39F}" destId="{167A4022-E843-42A8-877B-12FA425C6D98}" srcOrd="1" destOrd="0" presId="urn:microsoft.com/office/officeart/2005/8/layout/hierarchy3"/>
    <dgm:cxn modelId="{E86B7E7E-F93E-4CCB-9813-37BB1225FCED}" type="presParOf" srcId="{CC98FA24-7370-41EB-8623-284CC7223878}" destId="{BFBA055F-9432-4796-B2E3-1F88511D2FCF}" srcOrd="1" destOrd="0" presId="urn:microsoft.com/office/officeart/2005/8/layout/hierarchy3"/>
    <dgm:cxn modelId="{6FF69578-A31B-4DE2-9232-9CA155DB82F7}" type="presParOf" srcId="{BFBA055F-9432-4796-B2E3-1F88511D2FCF}" destId="{0550004F-7FF7-49AF-8838-A93C3733FDC0}" srcOrd="0" destOrd="0" presId="urn:microsoft.com/office/officeart/2005/8/layout/hierarchy3"/>
    <dgm:cxn modelId="{951075EE-357F-4B9F-A93A-E36A58DC18BD}" type="presParOf" srcId="{BFBA055F-9432-4796-B2E3-1F88511D2FCF}" destId="{0DA5749C-8FAD-440D-870C-FA05BE8CEA94}" srcOrd="1" destOrd="0" presId="urn:microsoft.com/office/officeart/2005/8/layout/hierarchy3"/>
    <dgm:cxn modelId="{EE55F3E3-6C5F-4B91-B4B3-53CEBF8FBE7E}" type="presParOf" srcId="{BFBA055F-9432-4796-B2E3-1F88511D2FCF}" destId="{D3AD232E-2963-4B8B-9A96-407CB4003B62}" srcOrd="2" destOrd="0" presId="urn:microsoft.com/office/officeart/2005/8/layout/hierarchy3"/>
    <dgm:cxn modelId="{CD3FD933-F806-428A-AB0D-D1506FCA5874}" type="presParOf" srcId="{BFBA055F-9432-4796-B2E3-1F88511D2FCF}" destId="{AA807A95-4F7F-4A58-AA5B-5046C0F2C4E2}" srcOrd="3" destOrd="0" presId="urn:microsoft.com/office/officeart/2005/8/layout/hierarchy3"/>
    <dgm:cxn modelId="{A9AC26C8-26AD-4129-9C7F-5D923CD9C731}" type="presParOf" srcId="{BFBA055F-9432-4796-B2E3-1F88511D2FCF}" destId="{0AA93BCA-5401-480A-82BB-303989A9C75B}" srcOrd="4" destOrd="0" presId="urn:microsoft.com/office/officeart/2005/8/layout/hierarchy3"/>
    <dgm:cxn modelId="{0C974880-1ED8-4005-9B73-91213F05823D}" type="presParOf" srcId="{BFBA055F-9432-4796-B2E3-1F88511D2FCF}" destId="{5F219391-C6D3-4638-AC87-00438890145D}" srcOrd="5" destOrd="0" presId="urn:microsoft.com/office/officeart/2005/8/layout/hierarchy3"/>
    <dgm:cxn modelId="{5F6AE18A-44A1-46E9-BA09-3CA03121104D}" type="presParOf" srcId="{BFBA055F-9432-4796-B2E3-1F88511D2FCF}" destId="{D3F43E2E-C9AF-4449-B251-F57E8065FB37}" srcOrd="6" destOrd="0" presId="urn:microsoft.com/office/officeart/2005/8/layout/hierarchy3"/>
    <dgm:cxn modelId="{E4C86960-42C4-4E60-B391-22027AD57D17}" type="presParOf" srcId="{BFBA055F-9432-4796-B2E3-1F88511D2FCF}" destId="{D9B73A66-B6C7-4D32-A758-EBF42D87381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C6D40-6065-47EA-8B22-A8B940B84E1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1F88839-46B0-4FAE-9479-73093D9B7723}">
      <dgm:prSet phldrT="[Текст]" custT="1"/>
      <dgm:spPr>
        <a:solidFill>
          <a:srgbClr val="2B55A2"/>
        </a:solidFill>
        <a:ln>
          <a:solidFill>
            <a:srgbClr val="2B55A2"/>
          </a:solidFill>
        </a:ln>
      </dgm:spPr>
      <dgm:t>
        <a:bodyPr/>
        <a:lstStyle/>
        <a:p>
          <a:r>
            <a:rPr lang="uk-UA" sz="2400" dirty="0">
              <a:latin typeface="e-Ukraine Head Bold" panose="00000800000000000000" pitchFamily="50" charset="-52"/>
            </a:rPr>
            <a:t>ПРО ОРГАН</a:t>
          </a:r>
        </a:p>
      </dgm:t>
    </dgm:pt>
    <dgm:pt modelId="{D92CA3BA-33A3-4A20-9F84-D4F387F54620}" type="parTrans" cxnId="{DD2B7314-1C44-46DD-B091-4B9D11C23A41}">
      <dgm:prSet/>
      <dgm:spPr/>
      <dgm:t>
        <a:bodyPr/>
        <a:lstStyle/>
        <a:p>
          <a:endParaRPr lang="uk-UA"/>
        </a:p>
      </dgm:t>
    </dgm:pt>
    <dgm:pt modelId="{BCD20800-6081-4612-9257-689127BCB65B}" type="sibTrans" cxnId="{DD2B7314-1C44-46DD-B091-4B9D11C23A41}">
      <dgm:prSet/>
      <dgm:spPr/>
      <dgm:t>
        <a:bodyPr/>
        <a:lstStyle/>
        <a:p>
          <a:endParaRPr lang="uk-UA"/>
        </a:p>
      </dgm:t>
    </dgm:pt>
    <dgm:pt modelId="{72D9757D-1EB8-4892-845B-994A72124D3A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ЗАГАЛЬНІ ЗАСАДИ ДІЯЛЬНОСТІ</a:t>
          </a:r>
        </a:p>
      </dgm:t>
    </dgm:pt>
    <dgm:pt modelId="{16715891-A755-48ED-8AAB-A7221018F862}" type="parTrans" cxnId="{06221723-018D-4518-94EB-BD034AC4D981}">
      <dgm:prSet/>
      <dgm:spPr/>
      <dgm:t>
        <a:bodyPr/>
        <a:lstStyle/>
        <a:p>
          <a:endParaRPr lang="uk-UA"/>
        </a:p>
      </dgm:t>
    </dgm:pt>
    <dgm:pt modelId="{4E6EF3BB-6415-4D01-8C72-DFEA29E715CF}" type="sibTrans" cxnId="{06221723-018D-4518-94EB-BD034AC4D981}">
      <dgm:prSet/>
      <dgm:spPr/>
      <dgm:t>
        <a:bodyPr/>
        <a:lstStyle/>
        <a:p>
          <a:endParaRPr lang="uk-UA"/>
        </a:p>
      </dgm:t>
    </dgm:pt>
    <dgm:pt modelId="{857DACE3-7666-4B52-8A7C-DC3F3815B52C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СТРУКТУРА</a:t>
          </a:r>
        </a:p>
      </dgm:t>
    </dgm:pt>
    <dgm:pt modelId="{82E53236-6D4F-4D68-842D-9E67AD675449}" type="parTrans" cxnId="{45DD8760-23C2-4819-AA63-6B641E4411BF}">
      <dgm:prSet/>
      <dgm:spPr/>
      <dgm:t>
        <a:bodyPr/>
        <a:lstStyle/>
        <a:p>
          <a:endParaRPr lang="uk-UA"/>
        </a:p>
      </dgm:t>
    </dgm:pt>
    <dgm:pt modelId="{4E484FDA-021A-4D17-80C4-3EDD62663B87}" type="sibTrans" cxnId="{45DD8760-23C2-4819-AA63-6B641E4411BF}">
      <dgm:prSet/>
      <dgm:spPr/>
      <dgm:t>
        <a:bodyPr/>
        <a:lstStyle/>
        <a:p>
          <a:endParaRPr lang="uk-UA"/>
        </a:p>
      </dgm:t>
    </dgm:pt>
    <dgm:pt modelId="{FFED9B2A-5DC2-42EB-A02C-BCA17E906846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КОНТАКТИ ТА РОЗПОРЯДОК РОБОТИ</a:t>
          </a:r>
        </a:p>
      </dgm:t>
    </dgm:pt>
    <dgm:pt modelId="{CDACE9A1-E5D2-4CBE-A289-073745C384CB}" type="parTrans" cxnId="{48831F19-0FDD-4BF0-ADDB-9B739EF1D535}">
      <dgm:prSet/>
      <dgm:spPr/>
      <dgm:t>
        <a:bodyPr/>
        <a:lstStyle/>
        <a:p>
          <a:endParaRPr lang="uk-UA"/>
        </a:p>
      </dgm:t>
    </dgm:pt>
    <dgm:pt modelId="{1C2985FB-B52B-4490-9FAE-B7673E1AE10E}" type="sibTrans" cxnId="{48831F19-0FDD-4BF0-ADDB-9B739EF1D535}">
      <dgm:prSet/>
      <dgm:spPr/>
      <dgm:t>
        <a:bodyPr/>
        <a:lstStyle/>
        <a:p>
          <a:endParaRPr lang="uk-UA"/>
        </a:p>
      </dgm:t>
    </dgm:pt>
    <dgm:pt modelId="{CBD97190-9A4A-4704-A42B-42B4D3F8B49E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УСТАНОВИ, ЩО НАЛЕЖАТЬ ДО СФЕРИ УПРАВЛІННЯ</a:t>
          </a:r>
        </a:p>
      </dgm:t>
    </dgm:pt>
    <dgm:pt modelId="{FCCEF71A-234A-4D3F-9A94-6DF7019945E2}" type="parTrans" cxnId="{4C36B834-379F-4756-8AF1-D4D4E113174E}">
      <dgm:prSet/>
      <dgm:spPr/>
      <dgm:t>
        <a:bodyPr/>
        <a:lstStyle/>
        <a:p>
          <a:endParaRPr lang="uk-UA"/>
        </a:p>
      </dgm:t>
    </dgm:pt>
    <dgm:pt modelId="{CAAD8038-5634-4437-8074-4A0EB7A0C5DA}" type="sibTrans" cxnId="{4C36B834-379F-4756-8AF1-D4D4E113174E}">
      <dgm:prSet/>
      <dgm:spPr/>
      <dgm:t>
        <a:bodyPr/>
        <a:lstStyle/>
        <a:p>
          <a:endParaRPr lang="uk-UA"/>
        </a:p>
      </dgm:t>
    </dgm:pt>
    <dgm:pt modelId="{C87F1574-43B2-480B-BDA3-93A14DA26959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ВАКАНСІЇ</a:t>
          </a:r>
        </a:p>
      </dgm:t>
    </dgm:pt>
    <dgm:pt modelId="{5500DF53-AA99-45F1-AEC8-D98E8263E9C2}" type="parTrans" cxnId="{F79558B7-E54C-4C52-A627-B38E985E3A80}">
      <dgm:prSet/>
      <dgm:spPr/>
      <dgm:t>
        <a:bodyPr/>
        <a:lstStyle/>
        <a:p>
          <a:endParaRPr lang="uk-UA"/>
        </a:p>
      </dgm:t>
    </dgm:pt>
    <dgm:pt modelId="{77895E24-D055-48FA-8E29-2C1D9659AEEC}" type="sibTrans" cxnId="{F79558B7-E54C-4C52-A627-B38E985E3A80}">
      <dgm:prSet/>
      <dgm:spPr/>
      <dgm:t>
        <a:bodyPr/>
        <a:lstStyle/>
        <a:p>
          <a:endParaRPr lang="uk-UA"/>
        </a:p>
      </dgm:t>
    </dgm:pt>
    <dgm:pt modelId="{B4F8ECF4-DC15-4165-9B4C-A19C19E81329}" type="pres">
      <dgm:prSet presAssocID="{255C6D40-6065-47EA-8B22-A8B940B84E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41BB538-C54C-4287-8A47-D04AC82F0E68}" type="pres">
      <dgm:prSet presAssocID="{B1F88839-46B0-4FAE-9479-73093D9B7723}" presName="root" presStyleCnt="0"/>
      <dgm:spPr/>
    </dgm:pt>
    <dgm:pt modelId="{59788BED-4560-473F-AE47-BFB77F8E395A}" type="pres">
      <dgm:prSet presAssocID="{B1F88839-46B0-4FAE-9479-73093D9B7723}" presName="rootComposite" presStyleCnt="0"/>
      <dgm:spPr/>
    </dgm:pt>
    <dgm:pt modelId="{E8A311C2-53A8-413E-AF43-C2FC5C6A8D0B}" type="pres">
      <dgm:prSet presAssocID="{B1F88839-46B0-4FAE-9479-73093D9B7723}" presName="rootText" presStyleLbl="node1" presStyleIdx="0" presStyleCnt="1" custScaleX="227460" custLinFactNeighborX="37" custLinFactNeighborY="2296"/>
      <dgm:spPr/>
      <dgm:t>
        <a:bodyPr/>
        <a:lstStyle/>
        <a:p>
          <a:endParaRPr lang="uk-UA"/>
        </a:p>
      </dgm:t>
    </dgm:pt>
    <dgm:pt modelId="{5458A506-B94F-4F90-9D45-1BF649A0D4A0}" type="pres">
      <dgm:prSet presAssocID="{B1F88839-46B0-4FAE-9479-73093D9B7723}" presName="rootConnector" presStyleLbl="node1" presStyleIdx="0" presStyleCnt="1"/>
      <dgm:spPr/>
      <dgm:t>
        <a:bodyPr/>
        <a:lstStyle/>
        <a:p>
          <a:endParaRPr lang="uk-UA"/>
        </a:p>
      </dgm:t>
    </dgm:pt>
    <dgm:pt modelId="{7852E34C-B138-4D5D-9B44-2A7FC027F6C4}" type="pres">
      <dgm:prSet presAssocID="{B1F88839-46B0-4FAE-9479-73093D9B7723}" presName="childShape" presStyleCnt="0"/>
      <dgm:spPr/>
    </dgm:pt>
    <dgm:pt modelId="{39C4603A-8D32-4D69-9809-3301AF61E7CB}" type="pres">
      <dgm:prSet presAssocID="{16715891-A755-48ED-8AAB-A7221018F862}" presName="Name13" presStyleLbl="parChTrans1D2" presStyleIdx="0" presStyleCnt="5"/>
      <dgm:spPr/>
      <dgm:t>
        <a:bodyPr/>
        <a:lstStyle/>
        <a:p>
          <a:endParaRPr lang="uk-UA"/>
        </a:p>
      </dgm:t>
    </dgm:pt>
    <dgm:pt modelId="{55CC3F31-6F34-4C79-9EE1-B533F968B502}" type="pres">
      <dgm:prSet presAssocID="{72D9757D-1EB8-4892-845B-994A72124D3A}" presName="childText" presStyleLbl="bgAcc1" presStyleIdx="0" presStyleCnt="5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E8E49B-1BBF-414C-9BBB-70DC58225FF9}" type="pres">
      <dgm:prSet presAssocID="{82E53236-6D4F-4D68-842D-9E67AD675449}" presName="Name13" presStyleLbl="parChTrans1D2" presStyleIdx="1" presStyleCnt="5"/>
      <dgm:spPr/>
      <dgm:t>
        <a:bodyPr/>
        <a:lstStyle/>
        <a:p>
          <a:endParaRPr lang="uk-UA"/>
        </a:p>
      </dgm:t>
    </dgm:pt>
    <dgm:pt modelId="{7131CF2B-5CAA-4D61-B942-1E5F4DE4DDB0}" type="pres">
      <dgm:prSet presAssocID="{857DACE3-7666-4B52-8A7C-DC3F3815B52C}" presName="childText" presStyleLbl="bgAcc1" presStyleIdx="1" presStyleCnt="5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85F516-B9A4-476F-ADEC-FFC43FE4ED43}" type="pres">
      <dgm:prSet presAssocID="{CDACE9A1-E5D2-4CBE-A289-073745C384CB}" presName="Name13" presStyleLbl="parChTrans1D2" presStyleIdx="2" presStyleCnt="5"/>
      <dgm:spPr/>
      <dgm:t>
        <a:bodyPr/>
        <a:lstStyle/>
        <a:p>
          <a:endParaRPr lang="uk-UA"/>
        </a:p>
      </dgm:t>
    </dgm:pt>
    <dgm:pt modelId="{31653CA6-E55E-4AE3-8068-584CD74A59B0}" type="pres">
      <dgm:prSet presAssocID="{FFED9B2A-5DC2-42EB-A02C-BCA17E906846}" presName="childText" presStyleLbl="bgAcc1" presStyleIdx="2" presStyleCnt="5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55C82E-E9A7-4875-895B-331465982C8D}" type="pres">
      <dgm:prSet presAssocID="{FCCEF71A-234A-4D3F-9A94-6DF7019945E2}" presName="Name13" presStyleLbl="parChTrans1D2" presStyleIdx="3" presStyleCnt="5"/>
      <dgm:spPr/>
      <dgm:t>
        <a:bodyPr/>
        <a:lstStyle/>
        <a:p>
          <a:endParaRPr lang="uk-UA"/>
        </a:p>
      </dgm:t>
    </dgm:pt>
    <dgm:pt modelId="{B762E159-2EB6-4CD7-A0D4-F44919AB6512}" type="pres">
      <dgm:prSet presAssocID="{CBD97190-9A4A-4704-A42B-42B4D3F8B49E}" presName="childText" presStyleLbl="bgAcc1" presStyleIdx="3" presStyleCnt="5" custScaleX="262903" custScaleY="196781" custLinFactNeighborX="-11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C98098-F7EF-4671-9D7E-1AC07F97E65B}" type="pres">
      <dgm:prSet presAssocID="{5500DF53-AA99-45F1-AEC8-D98E8263E9C2}" presName="Name13" presStyleLbl="parChTrans1D2" presStyleIdx="4" presStyleCnt="5"/>
      <dgm:spPr/>
      <dgm:t>
        <a:bodyPr/>
        <a:lstStyle/>
        <a:p>
          <a:endParaRPr lang="uk-UA"/>
        </a:p>
      </dgm:t>
    </dgm:pt>
    <dgm:pt modelId="{6607328E-4CD3-4D54-8E6C-08C4022E3EBA}" type="pres">
      <dgm:prSet presAssocID="{C87F1574-43B2-480B-BDA3-93A14DA26959}" presName="childText" presStyleLbl="bgAcc1" presStyleIdx="4" presStyleCnt="5" custScaleX="2490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31967D1-EFE1-466D-B7BA-7965A437EFE3}" type="presOf" srcId="{16715891-A755-48ED-8AAB-A7221018F862}" destId="{39C4603A-8D32-4D69-9809-3301AF61E7CB}" srcOrd="0" destOrd="0" presId="urn:microsoft.com/office/officeart/2005/8/layout/hierarchy3"/>
    <dgm:cxn modelId="{DD2B7314-1C44-46DD-B091-4B9D11C23A41}" srcId="{255C6D40-6065-47EA-8B22-A8B940B84E1D}" destId="{B1F88839-46B0-4FAE-9479-73093D9B7723}" srcOrd="0" destOrd="0" parTransId="{D92CA3BA-33A3-4A20-9F84-D4F387F54620}" sibTransId="{BCD20800-6081-4612-9257-689127BCB65B}"/>
    <dgm:cxn modelId="{F79558B7-E54C-4C52-A627-B38E985E3A80}" srcId="{B1F88839-46B0-4FAE-9479-73093D9B7723}" destId="{C87F1574-43B2-480B-BDA3-93A14DA26959}" srcOrd="4" destOrd="0" parTransId="{5500DF53-AA99-45F1-AEC8-D98E8263E9C2}" sibTransId="{77895E24-D055-48FA-8E29-2C1D9659AEEC}"/>
    <dgm:cxn modelId="{60B966C3-DD57-4FD7-88AB-67E186177443}" type="presOf" srcId="{FFED9B2A-5DC2-42EB-A02C-BCA17E906846}" destId="{31653CA6-E55E-4AE3-8068-584CD74A59B0}" srcOrd="0" destOrd="0" presId="urn:microsoft.com/office/officeart/2005/8/layout/hierarchy3"/>
    <dgm:cxn modelId="{ADC2B725-4612-4273-80BF-7E2A979C6AF9}" type="presOf" srcId="{B1F88839-46B0-4FAE-9479-73093D9B7723}" destId="{5458A506-B94F-4F90-9D45-1BF649A0D4A0}" srcOrd="1" destOrd="0" presId="urn:microsoft.com/office/officeart/2005/8/layout/hierarchy3"/>
    <dgm:cxn modelId="{20547A5C-5168-4FD5-98D0-FC0435A01D33}" type="presOf" srcId="{C87F1574-43B2-480B-BDA3-93A14DA26959}" destId="{6607328E-4CD3-4D54-8E6C-08C4022E3EBA}" srcOrd="0" destOrd="0" presId="urn:microsoft.com/office/officeart/2005/8/layout/hierarchy3"/>
    <dgm:cxn modelId="{F445FB80-71E8-4371-9055-F7E26551C8EC}" type="presOf" srcId="{82E53236-6D4F-4D68-842D-9E67AD675449}" destId="{F8E8E49B-1BBF-414C-9BBB-70DC58225FF9}" srcOrd="0" destOrd="0" presId="urn:microsoft.com/office/officeart/2005/8/layout/hierarchy3"/>
    <dgm:cxn modelId="{686887EA-D142-444C-A772-91960CEEBA29}" type="presOf" srcId="{CBD97190-9A4A-4704-A42B-42B4D3F8B49E}" destId="{B762E159-2EB6-4CD7-A0D4-F44919AB6512}" srcOrd="0" destOrd="0" presId="urn:microsoft.com/office/officeart/2005/8/layout/hierarchy3"/>
    <dgm:cxn modelId="{4C36B834-379F-4756-8AF1-D4D4E113174E}" srcId="{B1F88839-46B0-4FAE-9479-73093D9B7723}" destId="{CBD97190-9A4A-4704-A42B-42B4D3F8B49E}" srcOrd="3" destOrd="0" parTransId="{FCCEF71A-234A-4D3F-9A94-6DF7019945E2}" sibTransId="{CAAD8038-5634-4437-8074-4A0EB7A0C5DA}"/>
    <dgm:cxn modelId="{4A60423E-A060-4E2A-B4D9-2A7A63EEAC0F}" type="presOf" srcId="{255C6D40-6065-47EA-8B22-A8B940B84E1D}" destId="{B4F8ECF4-DC15-4165-9B4C-A19C19E81329}" srcOrd="0" destOrd="0" presId="urn:microsoft.com/office/officeart/2005/8/layout/hierarchy3"/>
    <dgm:cxn modelId="{3100A998-C96D-4EB3-848A-67E871B75257}" type="presOf" srcId="{FCCEF71A-234A-4D3F-9A94-6DF7019945E2}" destId="{4655C82E-E9A7-4875-895B-331465982C8D}" srcOrd="0" destOrd="0" presId="urn:microsoft.com/office/officeart/2005/8/layout/hierarchy3"/>
    <dgm:cxn modelId="{45DD8760-23C2-4819-AA63-6B641E4411BF}" srcId="{B1F88839-46B0-4FAE-9479-73093D9B7723}" destId="{857DACE3-7666-4B52-8A7C-DC3F3815B52C}" srcOrd="1" destOrd="0" parTransId="{82E53236-6D4F-4D68-842D-9E67AD675449}" sibTransId="{4E484FDA-021A-4D17-80C4-3EDD62663B87}"/>
    <dgm:cxn modelId="{17DA2412-1F10-442B-A46A-3C1DF4E3C85D}" type="presOf" srcId="{72D9757D-1EB8-4892-845B-994A72124D3A}" destId="{55CC3F31-6F34-4C79-9EE1-B533F968B502}" srcOrd="0" destOrd="0" presId="urn:microsoft.com/office/officeart/2005/8/layout/hierarchy3"/>
    <dgm:cxn modelId="{93F68007-872F-44C2-83AA-480178608A03}" type="presOf" srcId="{CDACE9A1-E5D2-4CBE-A289-073745C384CB}" destId="{E785F516-B9A4-476F-ADEC-FFC43FE4ED43}" srcOrd="0" destOrd="0" presId="urn:microsoft.com/office/officeart/2005/8/layout/hierarchy3"/>
    <dgm:cxn modelId="{06221723-018D-4518-94EB-BD034AC4D981}" srcId="{B1F88839-46B0-4FAE-9479-73093D9B7723}" destId="{72D9757D-1EB8-4892-845B-994A72124D3A}" srcOrd="0" destOrd="0" parTransId="{16715891-A755-48ED-8AAB-A7221018F862}" sibTransId="{4E6EF3BB-6415-4D01-8C72-DFEA29E715CF}"/>
    <dgm:cxn modelId="{F1FBA225-C3EE-4275-9DD2-8B29B6D79542}" type="presOf" srcId="{B1F88839-46B0-4FAE-9479-73093D9B7723}" destId="{E8A311C2-53A8-413E-AF43-C2FC5C6A8D0B}" srcOrd="0" destOrd="0" presId="urn:microsoft.com/office/officeart/2005/8/layout/hierarchy3"/>
    <dgm:cxn modelId="{A342C001-ACBA-48C3-AC18-69A4DD21D2BD}" type="presOf" srcId="{5500DF53-AA99-45F1-AEC8-D98E8263E9C2}" destId="{B3C98098-F7EF-4671-9D7E-1AC07F97E65B}" srcOrd="0" destOrd="0" presId="urn:microsoft.com/office/officeart/2005/8/layout/hierarchy3"/>
    <dgm:cxn modelId="{48831F19-0FDD-4BF0-ADDB-9B739EF1D535}" srcId="{B1F88839-46B0-4FAE-9479-73093D9B7723}" destId="{FFED9B2A-5DC2-42EB-A02C-BCA17E906846}" srcOrd="2" destOrd="0" parTransId="{CDACE9A1-E5D2-4CBE-A289-073745C384CB}" sibTransId="{1C2985FB-B52B-4490-9FAE-B7673E1AE10E}"/>
    <dgm:cxn modelId="{E4DFD164-DECF-4E83-AB2D-ECFF7F05015F}" type="presOf" srcId="{857DACE3-7666-4B52-8A7C-DC3F3815B52C}" destId="{7131CF2B-5CAA-4D61-B942-1E5F4DE4DDB0}" srcOrd="0" destOrd="0" presId="urn:microsoft.com/office/officeart/2005/8/layout/hierarchy3"/>
    <dgm:cxn modelId="{6A83F5F8-95D4-4AC5-894E-2F0324ECA305}" type="presParOf" srcId="{B4F8ECF4-DC15-4165-9B4C-A19C19E81329}" destId="{641BB538-C54C-4287-8A47-D04AC82F0E68}" srcOrd="0" destOrd="0" presId="urn:microsoft.com/office/officeart/2005/8/layout/hierarchy3"/>
    <dgm:cxn modelId="{46BD380E-09D1-4C9F-BA1C-EF4AD0AEF2B9}" type="presParOf" srcId="{641BB538-C54C-4287-8A47-D04AC82F0E68}" destId="{59788BED-4560-473F-AE47-BFB77F8E395A}" srcOrd="0" destOrd="0" presId="urn:microsoft.com/office/officeart/2005/8/layout/hierarchy3"/>
    <dgm:cxn modelId="{5A1B8785-5E54-4F12-982C-80426C1F9246}" type="presParOf" srcId="{59788BED-4560-473F-AE47-BFB77F8E395A}" destId="{E8A311C2-53A8-413E-AF43-C2FC5C6A8D0B}" srcOrd="0" destOrd="0" presId="urn:microsoft.com/office/officeart/2005/8/layout/hierarchy3"/>
    <dgm:cxn modelId="{BEDA48DB-99A4-4857-BA1A-71C13A052553}" type="presParOf" srcId="{59788BED-4560-473F-AE47-BFB77F8E395A}" destId="{5458A506-B94F-4F90-9D45-1BF649A0D4A0}" srcOrd="1" destOrd="0" presId="urn:microsoft.com/office/officeart/2005/8/layout/hierarchy3"/>
    <dgm:cxn modelId="{BDD0E75D-CBDC-4917-8E04-F22B1847C9FB}" type="presParOf" srcId="{641BB538-C54C-4287-8A47-D04AC82F0E68}" destId="{7852E34C-B138-4D5D-9B44-2A7FC027F6C4}" srcOrd="1" destOrd="0" presId="urn:microsoft.com/office/officeart/2005/8/layout/hierarchy3"/>
    <dgm:cxn modelId="{987735EF-A21F-4401-BC6A-26084AEA5917}" type="presParOf" srcId="{7852E34C-B138-4D5D-9B44-2A7FC027F6C4}" destId="{39C4603A-8D32-4D69-9809-3301AF61E7CB}" srcOrd="0" destOrd="0" presId="urn:microsoft.com/office/officeart/2005/8/layout/hierarchy3"/>
    <dgm:cxn modelId="{6C73F31C-734E-4220-9FF8-56176219C195}" type="presParOf" srcId="{7852E34C-B138-4D5D-9B44-2A7FC027F6C4}" destId="{55CC3F31-6F34-4C79-9EE1-B533F968B502}" srcOrd="1" destOrd="0" presId="urn:microsoft.com/office/officeart/2005/8/layout/hierarchy3"/>
    <dgm:cxn modelId="{2E7D21ED-2AEF-4220-AB2F-9B7BF24576B7}" type="presParOf" srcId="{7852E34C-B138-4D5D-9B44-2A7FC027F6C4}" destId="{F8E8E49B-1BBF-414C-9BBB-70DC58225FF9}" srcOrd="2" destOrd="0" presId="urn:microsoft.com/office/officeart/2005/8/layout/hierarchy3"/>
    <dgm:cxn modelId="{9743288B-53CD-4F99-83C0-A107E0DCD9F0}" type="presParOf" srcId="{7852E34C-B138-4D5D-9B44-2A7FC027F6C4}" destId="{7131CF2B-5CAA-4D61-B942-1E5F4DE4DDB0}" srcOrd="3" destOrd="0" presId="urn:microsoft.com/office/officeart/2005/8/layout/hierarchy3"/>
    <dgm:cxn modelId="{90257062-F72C-4151-AFDE-736151DC179C}" type="presParOf" srcId="{7852E34C-B138-4D5D-9B44-2A7FC027F6C4}" destId="{E785F516-B9A4-476F-ADEC-FFC43FE4ED43}" srcOrd="4" destOrd="0" presId="urn:microsoft.com/office/officeart/2005/8/layout/hierarchy3"/>
    <dgm:cxn modelId="{FD7C54DA-89F2-4F8A-A369-723194AA4D43}" type="presParOf" srcId="{7852E34C-B138-4D5D-9B44-2A7FC027F6C4}" destId="{31653CA6-E55E-4AE3-8068-584CD74A59B0}" srcOrd="5" destOrd="0" presId="urn:microsoft.com/office/officeart/2005/8/layout/hierarchy3"/>
    <dgm:cxn modelId="{A49FD58B-6D5B-4A08-8D65-9204E61BAB03}" type="presParOf" srcId="{7852E34C-B138-4D5D-9B44-2A7FC027F6C4}" destId="{4655C82E-E9A7-4875-895B-331465982C8D}" srcOrd="6" destOrd="0" presId="urn:microsoft.com/office/officeart/2005/8/layout/hierarchy3"/>
    <dgm:cxn modelId="{9F08F929-E1B0-4BE5-96DB-DA7E84A3F174}" type="presParOf" srcId="{7852E34C-B138-4D5D-9B44-2A7FC027F6C4}" destId="{B762E159-2EB6-4CD7-A0D4-F44919AB6512}" srcOrd="7" destOrd="0" presId="urn:microsoft.com/office/officeart/2005/8/layout/hierarchy3"/>
    <dgm:cxn modelId="{A416801B-53BA-48D7-A90A-89DFE60D0D0D}" type="presParOf" srcId="{7852E34C-B138-4D5D-9B44-2A7FC027F6C4}" destId="{B3C98098-F7EF-4671-9D7E-1AC07F97E65B}" srcOrd="8" destOrd="0" presId="urn:microsoft.com/office/officeart/2005/8/layout/hierarchy3"/>
    <dgm:cxn modelId="{5D46E549-87B2-47BA-80BD-BD770BA0D27D}" type="presParOf" srcId="{7852E34C-B138-4D5D-9B44-2A7FC027F6C4}" destId="{6607328E-4CD3-4D54-8E6C-08C4022E3EB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C6D40-6065-47EA-8B22-A8B940B84E1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1F88839-46B0-4FAE-9479-73093D9B7723}">
      <dgm:prSet phldrT="[Текст]" custT="1"/>
      <dgm:spPr>
        <a:solidFill>
          <a:srgbClr val="2B55A2"/>
        </a:solidFill>
        <a:ln>
          <a:solidFill>
            <a:srgbClr val="2B55A2"/>
          </a:solidFill>
        </a:ln>
      </dgm:spPr>
      <dgm:t>
        <a:bodyPr/>
        <a:lstStyle/>
        <a:p>
          <a:r>
            <a:rPr lang="uk-UA" sz="2000" dirty="0">
              <a:latin typeface="e-Ukraine Head Bold" panose="00000800000000000000" pitchFamily="50" charset="-52"/>
            </a:rPr>
            <a:t>ДІЯЛЬНІСТЬ</a:t>
          </a:r>
        </a:p>
      </dgm:t>
    </dgm:pt>
    <dgm:pt modelId="{D92CA3BA-33A3-4A20-9F84-D4F387F54620}" type="parTrans" cxnId="{DD2B7314-1C44-46DD-B091-4B9D11C23A41}">
      <dgm:prSet/>
      <dgm:spPr/>
      <dgm:t>
        <a:bodyPr/>
        <a:lstStyle/>
        <a:p>
          <a:endParaRPr lang="uk-UA"/>
        </a:p>
      </dgm:t>
    </dgm:pt>
    <dgm:pt modelId="{BCD20800-6081-4612-9257-689127BCB65B}" type="sibTrans" cxnId="{DD2B7314-1C44-46DD-B091-4B9D11C23A41}">
      <dgm:prSet/>
      <dgm:spPr/>
      <dgm:t>
        <a:bodyPr/>
        <a:lstStyle/>
        <a:p>
          <a:endParaRPr lang="uk-UA"/>
        </a:p>
      </dgm:t>
    </dgm:pt>
    <dgm:pt modelId="{93672E1C-2E7D-4F36-A9FC-D50C742ED975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НОРМАТИВНО-ПРАВОВІ АКТИ ОРГАНУ</a:t>
          </a:r>
        </a:p>
      </dgm:t>
    </dgm:pt>
    <dgm:pt modelId="{F6A2E4C4-64DE-4A25-A3D8-846C48EEB91F}" type="parTrans" cxnId="{0BD30319-3EFE-4AB9-B3E4-24256371E807}">
      <dgm:prSet/>
      <dgm:spPr/>
      <dgm:t>
        <a:bodyPr/>
        <a:lstStyle/>
        <a:p>
          <a:endParaRPr lang="uk-UA"/>
        </a:p>
      </dgm:t>
    </dgm:pt>
    <dgm:pt modelId="{41C64413-2A3A-4E39-BDD5-95F8981D6D95}" type="sibTrans" cxnId="{0BD30319-3EFE-4AB9-B3E4-24256371E807}">
      <dgm:prSet/>
      <dgm:spPr/>
      <dgm:t>
        <a:bodyPr/>
        <a:lstStyle/>
        <a:p>
          <a:endParaRPr lang="uk-UA"/>
        </a:p>
      </dgm:t>
    </dgm:pt>
    <dgm:pt modelId="{81884665-E92D-4F1A-8DF8-9B31F14C89BE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ПРОЄКТИ АКТІВ</a:t>
          </a:r>
        </a:p>
      </dgm:t>
    </dgm:pt>
    <dgm:pt modelId="{DD957833-CB28-4EC2-8CE2-0FAA33655BEC}" type="parTrans" cxnId="{9B5D8F47-6176-4289-8256-53D071CA7E0B}">
      <dgm:prSet/>
      <dgm:spPr/>
      <dgm:t>
        <a:bodyPr/>
        <a:lstStyle/>
        <a:p>
          <a:endParaRPr lang="uk-UA"/>
        </a:p>
      </dgm:t>
    </dgm:pt>
    <dgm:pt modelId="{DFCCFF32-D183-4FB9-8DC3-1407ACF17957}" type="sibTrans" cxnId="{9B5D8F47-6176-4289-8256-53D071CA7E0B}">
      <dgm:prSet/>
      <dgm:spPr/>
      <dgm:t>
        <a:bodyPr/>
        <a:lstStyle/>
        <a:p>
          <a:endParaRPr lang="uk-UA"/>
        </a:p>
      </dgm:t>
    </dgm:pt>
    <dgm:pt modelId="{E202DE0B-10F0-4AA1-941B-563DD707BEF1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ЗАСІДАННЯ КОЛЕГІАЛЬНИХ ОРГАНІВ</a:t>
          </a:r>
        </a:p>
      </dgm:t>
    </dgm:pt>
    <dgm:pt modelId="{E26B80EC-1E6E-4FD1-B185-3B39CC46CFE5}" type="parTrans" cxnId="{A7D054DD-A5A3-42AF-9ADB-D095016241A8}">
      <dgm:prSet/>
      <dgm:spPr/>
      <dgm:t>
        <a:bodyPr/>
        <a:lstStyle/>
        <a:p>
          <a:endParaRPr lang="uk-UA"/>
        </a:p>
      </dgm:t>
    </dgm:pt>
    <dgm:pt modelId="{CFDD6ECF-FC4C-4E9E-9AA3-629A6E245743}" type="sibTrans" cxnId="{A7D054DD-A5A3-42AF-9ADB-D095016241A8}">
      <dgm:prSet/>
      <dgm:spPr/>
      <dgm:t>
        <a:bodyPr/>
        <a:lstStyle/>
        <a:p>
          <a:endParaRPr lang="uk-UA"/>
        </a:p>
      </dgm:t>
    </dgm:pt>
    <dgm:pt modelId="{1A5F2411-29F1-4EDE-A47A-7F1E21CD9F86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РЕГУЛЯТОРНА ДІЯЛЬНІСТЬ</a:t>
          </a:r>
        </a:p>
      </dgm:t>
    </dgm:pt>
    <dgm:pt modelId="{6C012BBC-DB44-44C3-8299-9AD7B6E4FD2E}" type="parTrans" cxnId="{D7B5E6A3-1A6A-47B3-9BF5-6C9C4BFC8114}">
      <dgm:prSet/>
      <dgm:spPr/>
      <dgm:t>
        <a:bodyPr/>
        <a:lstStyle/>
        <a:p>
          <a:endParaRPr lang="uk-UA"/>
        </a:p>
      </dgm:t>
    </dgm:pt>
    <dgm:pt modelId="{AC06E055-3A8C-475A-B232-42C361A28637}" type="sibTrans" cxnId="{D7B5E6A3-1A6A-47B3-9BF5-6C9C4BFC8114}">
      <dgm:prSet/>
      <dgm:spPr/>
      <dgm:t>
        <a:bodyPr/>
        <a:lstStyle/>
        <a:p>
          <a:endParaRPr lang="uk-UA"/>
        </a:p>
      </dgm:t>
    </dgm:pt>
    <dgm:pt modelId="{B2296708-54DE-4B21-BC70-C3E6AEBF9671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ПОСЛУГИ</a:t>
          </a:r>
        </a:p>
      </dgm:t>
    </dgm:pt>
    <dgm:pt modelId="{B7DC6DA5-28CA-4BB0-AC26-47A3C7A9B6CF}" type="parTrans" cxnId="{8AA56610-BF46-47AD-831E-A9318701B54C}">
      <dgm:prSet/>
      <dgm:spPr/>
      <dgm:t>
        <a:bodyPr/>
        <a:lstStyle/>
        <a:p>
          <a:endParaRPr lang="uk-UA"/>
        </a:p>
      </dgm:t>
    </dgm:pt>
    <dgm:pt modelId="{E38C9769-4240-45AA-A225-27288AFBA9C6}" type="sibTrans" cxnId="{8AA56610-BF46-47AD-831E-A9318701B54C}">
      <dgm:prSet/>
      <dgm:spPr/>
      <dgm:t>
        <a:bodyPr/>
        <a:lstStyle/>
        <a:p>
          <a:endParaRPr lang="uk-UA"/>
        </a:p>
      </dgm:t>
    </dgm:pt>
    <dgm:pt modelId="{13C12813-F956-4032-AF03-CB80C2B83DC8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ЄВРОІНТЕГРАЦІЯ ТА МІЖНАРОДНА СПІВПРАЦЯ</a:t>
          </a:r>
        </a:p>
      </dgm:t>
    </dgm:pt>
    <dgm:pt modelId="{2D794D62-0DDD-4E2D-A547-0DA25CB17CD6}" type="parTrans" cxnId="{6068DB11-4F17-4C40-B421-3A5B5BAE2BBF}">
      <dgm:prSet/>
      <dgm:spPr/>
      <dgm:t>
        <a:bodyPr/>
        <a:lstStyle/>
        <a:p>
          <a:endParaRPr lang="uk-UA"/>
        </a:p>
      </dgm:t>
    </dgm:pt>
    <dgm:pt modelId="{BC156216-C2BB-48FC-BA24-918F75257F0F}" type="sibTrans" cxnId="{6068DB11-4F17-4C40-B421-3A5B5BAE2BBF}">
      <dgm:prSet/>
      <dgm:spPr/>
      <dgm:t>
        <a:bodyPr/>
        <a:lstStyle/>
        <a:p>
          <a:endParaRPr lang="uk-UA"/>
        </a:p>
      </dgm:t>
    </dgm:pt>
    <dgm:pt modelId="{53F40F18-E96A-4377-A8EB-FF6C79DC0C77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ЦІЛЬОВІ ПРОГРАМИ</a:t>
          </a:r>
        </a:p>
      </dgm:t>
    </dgm:pt>
    <dgm:pt modelId="{103ED1FA-2653-4EB9-BF1B-90533637CE24}" type="parTrans" cxnId="{9957D6DB-26E2-43F6-8ED9-0CD2D1D9C7B3}">
      <dgm:prSet/>
      <dgm:spPr/>
      <dgm:t>
        <a:bodyPr/>
        <a:lstStyle/>
        <a:p>
          <a:endParaRPr lang="uk-UA"/>
        </a:p>
      </dgm:t>
    </dgm:pt>
    <dgm:pt modelId="{A1FC451D-C33C-4520-B24D-D55D4EC6AEAC}" type="sibTrans" cxnId="{9957D6DB-26E2-43F6-8ED9-0CD2D1D9C7B3}">
      <dgm:prSet/>
      <dgm:spPr/>
      <dgm:t>
        <a:bodyPr/>
        <a:lstStyle/>
        <a:p>
          <a:endParaRPr lang="uk-UA"/>
        </a:p>
      </dgm:t>
    </dgm:pt>
    <dgm:pt modelId="{0B1FA7A1-BF12-434E-A3A0-BB9CFB11225F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ЗВІТИ</a:t>
          </a:r>
        </a:p>
      </dgm:t>
    </dgm:pt>
    <dgm:pt modelId="{F1782978-64B2-46C5-BDAD-9CB0F88A3753}" type="parTrans" cxnId="{1029106D-2B67-480F-919B-B4A6A7483C96}">
      <dgm:prSet/>
      <dgm:spPr/>
      <dgm:t>
        <a:bodyPr/>
        <a:lstStyle/>
        <a:p>
          <a:endParaRPr lang="uk-UA"/>
        </a:p>
      </dgm:t>
    </dgm:pt>
    <dgm:pt modelId="{3B2DB22F-F459-4909-A5FC-D065DF204497}" type="sibTrans" cxnId="{1029106D-2B67-480F-919B-B4A6A7483C96}">
      <dgm:prSet/>
      <dgm:spPr/>
      <dgm:t>
        <a:bodyPr/>
        <a:lstStyle/>
        <a:p>
          <a:endParaRPr lang="uk-UA"/>
        </a:p>
      </dgm:t>
    </dgm:pt>
    <dgm:pt modelId="{B4F8ECF4-DC15-4165-9B4C-A19C19E81329}" type="pres">
      <dgm:prSet presAssocID="{255C6D40-6065-47EA-8B22-A8B940B84E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41BB538-C54C-4287-8A47-D04AC82F0E68}" type="pres">
      <dgm:prSet presAssocID="{B1F88839-46B0-4FAE-9479-73093D9B7723}" presName="root" presStyleCnt="0"/>
      <dgm:spPr/>
    </dgm:pt>
    <dgm:pt modelId="{59788BED-4560-473F-AE47-BFB77F8E395A}" type="pres">
      <dgm:prSet presAssocID="{B1F88839-46B0-4FAE-9479-73093D9B7723}" presName="rootComposite" presStyleCnt="0"/>
      <dgm:spPr/>
    </dgm:pt>
    <dgm:pt modelId="{E8A311C2-53A8-413E-AF43-C2FC5C6A8D0B}" type="pres">
      <dgm:prSet presAssocID="{B1F88839-46B0-4FAE-9479-73093D9B7723}" presName="rootText" presStyleLbl="node1" presStyleIdx="0" presStyleCnt="1" custScaleX="297760" custLinFactNeighborX="7547" custLinFactNeighborY="1493"/>
      <dgm:spPr/>
      <dgm:t>
        <a:bodyPr/>
        <a:lstStyle/>
        <a:p>
          <a:endParaRPr lang="uk-UA"/>
        </a:p>
      </dgm:t>
    </dgm:pt>
    <dgm:pt modelId="{5458A506-B94F-4F90-9D45-1BF649A0D4A0}" type="pres">
      <dgm:prSet presAssocID="{B1F88839-46B0-4FAE-9479-73093D9B7723}" presName="rootConnector" presStyleLbl="node1" presStyleIdx="0" presStyleCnt="1"/>
      <dgm:spPr/>
      <dgm:t>
        <a:bodyPr/>
        <a:lstStyle/>
        <a:p>
          <a:endParaRPr lang="uk-UA"/>
        </a:p>
      </dgm:t>
    </dgm:pt>
    <dgm:pt modelId="{7852E34C-B138-4D5D-9B44-2A7FC027F6C4}" type="pres">
      <dgm:prSet presAssocID="{B1F88839-46B0-4FAE-9479-73093D9B7723}" presName="childShape" presStyleCnt="0"/>
      <dgm:spPr/>
    </dgm:pt>
    <dgm:pt modelId="{CA01A2E3-CF7E-4386-8DA2-2FBFB9CD8363}" type="pres">
      <dgm:prSet presAssocID="{F6A2E4C4-64DE-4A25-A3D8-846C48EEB91F}" presName="Name13" presStyleLbl="parChTrans1D2" presStyleIdx="0" presStyleCnt="8"/>
      <dgm:spPr/>
      <dgm:t>
        <a:bodyPr/>
        <a:lstStyle/>
        <a:p>
          <a:endParaRPr lang="uk-UA"/>
        </a:p>
      </dgm:t>
    </dgm:pt>
    <dgm:pt modelId="{91FBA001-514F-4A6E-B5DB-17FB141AA8F4}" type="pres">
      <dgm:prSet presAssocID="{93672E1C-2E7D-4F36-A9FC-D50C742ED975}" presName="childText" presStyleLbl="bgAcc1" presStyleIdx="0" presStyleCnt="8" custScaleX="3824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A1500C-43E9-4C80-BE99-DEEE5E58AA90}" type="pres">
      <dgm:prSet presAssocID="{DD957833-CB28-4EC2-8CE2-0FAA33655BEC}" presName="Name13" presStyleLbl="parChTrans1D2" presStyleIdx="1" presStyleCnt="8"/>
      <dgm:spPr/>
      <dgm:t>
        <a:bodyPr/>
        <a:lstStyle/>
        <a:p>
          <a:endParaRPr lang="uk-UA"/>
        </a:p>
      </dgm:t>
    </dgm:pt>
    <dgm:pt modelId="{D9728184-0D56-4244-A4B6-61A881FE9393}" type="pres">
      <dgm:prSet presAssocID="{81884665-E92D-4F1A-8DF8-9B31F14C89BE}" presName="childText" presStyleLbl="bgAcc1" presStyleIdx="1" presStyleCnt="8" custScaleX="3824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5C57B8-6D8E-4F1E-B871-8AC6AD49742B}" type="pres">
      <dgm:prSet presAssocID="{E26B80EC-1E6E-4FD1-B185-3B39CC46CFE5}" presName="Name13" presStyleLbl="parChTrans1D2" presStyleIdx="2" presStyleCnt="8"/>
      <dgm:spPr/>
      <dgm:t>
        <a:bodyPr/>
        <a:lstStyle/>
        <a:p>
          <a:endParaRPr lang="uk-UA"/>
        </a:p>
      </dgm:t>
    </dgm:pt>
    <dgm:pt modelId="{E65FB314-7348-461A-B1D4-69BAD9F27D69}" type="pres">
      <dgm:prSet presAssocID="{E202DE0B-10F0-4AA1-941B-563DD707BEF1}" presName="childText" presStyleLbl="bgAcc1" presStyleIdx="2" presStyleCnt="8" custScaleX="382427" custScaleY="118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425B44-1D49-4CF2-A2F1-4891D5B03FD5}" type="pres">
      <dgm:prSet presAssocID="{6C012BBC-DB44-44C3-8299-9AD7B6E4FD2E}" presName="Name13" presStyleLbl="parChTrans1D2" presStyleIdx="3" presStyleCnt="8"/>
      <dgm:spPr/>
      <dgm:t>
        <a:bodyPr/>
        <a:lstStyle/>
        <a:p>
          <a:endParaRPr lang="uk-UA"/>
        </a:p>
      </dgm:t>
    </dgm:pt>
    <dgm:pt modelId="{FA841CCB-6DDF-4333-839D-7AE45079EF77}" type="pres">
      <dgm:prSet presAssocID="{1A5F2411-29F1-4EDE-A47A-7F1E21CD9F86}" presName="childText" presStyleLbl="bgAcc1" presStyleIdx="3" presStyleCnt="8" custScaleX="3824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4FF623-5E2B-4F1E-9C8F-A13285F6EA3E}" type="pres">
      <dgm:prSet presAssocID="{B7DC6DA5-28CA-4BB0-AC26-47A3C7A9B6CF}" presName="Name13" presStyleLbl="parChTrans1D2" presStyleIdx="4" presStyleCnt="8"/>
      <dgm:spPr/>
      <dgm:t>
        <a:bodyPr/>
        <a:lstStyle/>
        <a:p>
          <a:endParaRPr lang="uk-UA"/>
        </a:p>
      </dgm:t>
    </dgm:pt>
    <dgm:pt modelId="{A26FDE89-ECB7-4FE6-A688-DFA66560F3A1}" type="pres">
      <dgm:prSet presAssocID="{B2296708-54DE-4B21-BC70-C3E6AEBF9671}" presName="childText" presStyleLbl="bgAcc1" presStyleIdx="4" presStyleCnt="8" custScaleX="3824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F70A91-3D54-4CE3-8248-9D3809713C64}" type="pres">
      <dgm:prSet presAssocID="{2D794D62-0DDD-4E2D-A547-0DA25CB17CD6}" presName="Name13" presStyleLbl="parChTrans1D2" presStyleIdx="5" presStyleCnt="8"/>
      <dgm:spPr/>
      <dgm:t>
        <a:bodyPr/>
        <a:lstStyle/>
        <a:p>
          <a:endParaRPr lang="uk-UA"/>
        </a:p>
      </dgm:t>
    </dgm:pt>
    <dgm:pt modelId="{85C6F9CE-0455-4366-B09A-AABFCA2FE0FE}" type="pres">
      <dgm:prSet presAssocID="{13C12813-F956-4032-AF03-CB80C2B83DC8}" presName="childText" presStyleLbl="bgAcc1" presStyleIdx="5" presStyleCnt="8" custScaleX="393992" custScaleY="1509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75896A-6CFB-412B-AB6E-7ED70881DF83}" type="pres">
      <dgm:prSet presAssocID="{103ED1FA-2653-4EB9-BF1B-90533637CE24}" presName="Name13" presStyleLbl="parChTrans1D2" presStyleIdx="6" presStyleCnt="8"/>
      <dgm:spPr/>
      <dgm:t>
        <a:bodyPr/>
        <a:lstStyle/>
        <a:p>
          <a:endParaRPr lang="uk-UA"/>
        </a:p>
      </dgm:t>
    </dgm:pt>
    <dgm:pt modelId="{E9210D26-D08A-435F-94D7-20490E560865}" type="pres">
      <dgm:prSet presAssocID="{53F40F18-E96A-4377-A8EB-FF6C79DC0C77}" presName="childText" presStyleLbl="bgAcc1" presStyleIdx="6" presStyleCnt="8" custScaleX="3824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0CC7C7-DCDD-4F38-9B13-B4FA168C5C11}" type="pres">
      <dgm:prSet presAssocID="{F1782978-64B2-46C5-BDAD-9CB0F88A3753}" presName="Name13" presStyleLbl="parChTrans1D2" presStyleIdx="7" presStyleCnt="8"/>
      <dgm:spPr/>
      <dgm:t>
        <a:bodyPr/>
        <a:lstStyle/>
        <a:p>
          <a:endParaRPr lang="uk-UA"/>
        </a:p>
      </dgm:t>
    </dgm:pt>
    <dgm:pt modelId="{89957A06-D708-445C-9679-E7CE28105712}" type="pres">
      <dgm:prSet presAssocID="{0B1FA7A1-BF12-434E-A3A0-BB9CFB11225F}" presName="childText" presStyleLbl="bgAcc1" presStyleIdx="7" presStyleCnt="8" custScaleX="3824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F9A40D1-27EA-4454-BA59-296A670DC828}" type="presOf" srcId="{6C012BBC-DB44-44C3-8299-9AD7B6E4FD2E}" destId="{FD425B44-1D49-4CF2-A2F1-4891D5B03FD5}" srcOrd="0" destOrd="0" presId="urn:microsoft.com/office/officeart/2005/8/layout/hierarchy3"/>
    <dgm:cxn modelId="{1029106D-2B67-480F-919B-B4A6A7483C96}" srcId="{B1F88839-46B0-4FAE-9479-73093D9B7723}" destId="{0B1FA7A1-BF12-434E-A3A0-BB9CFB11225F}" srcOrd="7" destOrd="0" parTransId="{F1782978-64B2-46C5-BDAD-9CB0F88A3753}" sibTransId="{3B2DB22F-F459-4909-A5FC-D065DF204497}"/>
    <dgm:cxn modelId="{0BD30319-3EFE-4AB9-B3E4-24256371E807}" srcId="{B1F88839-46B0-4FAE-9479-73093D9B7723}" destId="{93672E1C-2E7D-4F36-A9FC-D50C742ED975}" srcOrd="0" destOrd="0" parTransId="{F6A2E4C4-64DE-4A25-A3D8-846C48EEB91F}" sibTransId="{41C64413-2A3A-4E39-BDD5-95F8981D6D95}"/>
    <dgm:cxn modelId="{F1FBA225-C3EE-4275-9DD2-8B29B6D79542}" type="presOf" srcId="{B1F88839-46B0-4FAE-9479-73093D9B7723}" destId="{E8A311C2-53A8-413E-AF43-C2FC5C6A8D0B}" srcOrd="0" destOrd="0" presId="urn:microsoft.com/office/officeart/2005/8/layout/hierarchy3"/>
    <dgm:cxn modelId="{D1DA6474-A352-4749-935C-0E81F758301D}" type="presOf" srcId="{103ED1FA-2653-4EB9-BF1B-90533637CE24}" destId="{AB75896A-6CFB-412B-AB6E-7ED70881DF83}" srcOrd="0" destOrd="0" presId="urn:microsoft.com/office/officeart/2005/8/layout/hierarchy3"/>
    <dgm:cxn modelId="{3752FD25-C5A8-48DE-A1A1-44213F972603}" type="presOf" srcId="{B2296708-54DE-4B21-BC70-C3E6AEBF9671}" destId="{A26FDE89-ECB7-4FE6-A688-DFA66560F3A1}" srcOrd="0" destOrd="0" presId="urn:microsoft.com/office/officeart/2005/8/layout/hierarchy3"/>
    <dgm:cxn modelId="{9B5D8F47-6176-4289-8256-53D071CA7E0B}" srcId="{B1F88839-46B0-4FAE-9479-73093D9B7723}" destId="{81884665-E92D-4F1A-8DF8-9B31F14C89BE}" srcOrd="1" destOrd="0" parTransId="{DD957833-CB28-4EC2-8CE2-0FAA33655BEC}" sibTransId="{DFCCFF32-D183-4FB9-8DC3-1407ACF17957}"/>
    <dgm:cxn modelId="{5E5B3A63-FF81-4EAD-A620-549ED6D81115}" type="presOf" srcId="{F1782978-64B2-46C5-BDAD-9CB0F88A3753}" destId="{B10CC7C7-DCDD-4F38-9B13-B4FA168C5C11}" srcOrd="0" destOrd="0" presId="urn:microsoft.com/office/officeart/2005/8/layout/hierarchy3"/>
    <dgm:cxn modelId="{A7D054DD-A5A3-42AF-9ADB-D095016241A8}" srcId="{B1F88839-46B0-4FAE-9479-73093D9B7723}" destId="{E202DE0B-10F0-4AA1-941B-563DD707BEF1}" srcOrd="2" destOrd="0" parTransId="{E26B80EC-1E6E-4FD1-B185-3B39CC46CFE5}" sibTransId="{CFDD6ECF-FC4C-4E9E-9AA3-629A6E245743}"/>
    <dgm:cxn modelId="{01EF21ED-37CA-44CA-80C7-1E5580B45E38}" type="presOf" srcId="{1A5F2411-29F1-4EDE-A47A-7F1E21CD9F86}" destId="{FA841CCB-6DDF-4333-839D-7AE45079EF77}" srcOrd="0" destOrd="0" presId="urn:microsoft.com/office/officeart/2005/8/layout/hierarchy3"/>
    <dgm:cxn modelId="{DD2B7314-1C44-46DD-B091-4B9D11C23A41}" srcId="{255C6D40-6065-47EA-8B22-A8B940B84E1D}" destId="{B1F88839-46B0-4FAE-9479-73093D9B7723}" srcOrd="0" destOrd="0" parTransId="{D92CA3BA-33A3-4A20-9F84-D4F387F54620}" sibTransId="{BCD20800-6081-4612-9257-689127BCB65B}"/>
    <dgm:cxn modelId="{4A60423E-A060-4E2A-B4D9-2A7A63EEAC0F}" type="presOf" srcId="{255C6D40-6065-47EA-8B22-A8B940B84E1D}" destId="{B4F8ECF4-DC15-4165-9B4C-A19C19E81329}" srcOrd="0" destOrd="0" presId="urn:microsoft.com/office/officeart/2005/8/layout/hierarchy3"/>
    <dgm:cxn modelId="{9957D6DB-26E2-43F6-8ED9-0CD2D1D9C7B3}" srcId="{B1F88839-46B0-4FAE-9479-73093D9B7723}" destId="{53F40F18-E96A-4377-A8EB-FF6C79DC0C77}" srcOrd="6" destOrd="0" parTransId="{103ED1FA-2653-4EB9-BF1B-90533637CE24}" sibTransId="{A1FC451D-C33C-4520-B24D-D55D4EC6AEAC}"/>
    <dgm:cxn modelId="{D440E581-B096-4A96-B095-C4387139895D}" type="presOf" srcId="{B7DC6DA5-28CA-4BB0-AC26-47A3C7A9B6CF}" destId="{084FF623-5E2B-4F1E-9C8F-A13285F6EA3E}" srcOrd="0" destOrd="0" presId="urn:microsoft.com/office/officeart/2005/8/layout/hierarchy3"/>
    <dgm:cxn modelId="{43C89855-D4AA-4774-B9E3-3E306276A806}" type="presOf" srcId="{93672E1C-2E7D-4F36-A9FC-D50C742ED975}" destId="{91FBA001-514F-4A6E-B5DB-17FB141AA8F4}" srcOrd="0" destOrd="0" presId="urn:microsoft.com/office/officeart/2005/8/layout/hierarchy3"/>
    <dgm:cxn modelId="{36A11B0C-F28F-4808-A97D-11294826D6A8}" type="presOf" srcId="{13C12813-F956-4032-AF03-CB80C2B83DC8}" destId="{85C6F9CE-0455-4366-B09A-AABFCA2FE0FE}" srcOrd="0" destOrd="0" presId="urn:microsoft.com/office/officeart/2005/8/layout/hierarchy3"/>
    <dgm:cxn modelId="{8A7FFE24-19E5-47AC-9C13-779F11A18CBB}" type="presOf" srcId="{DD957833-CB28-4EC2-8CE2-0FAA33655BEC}" destId="{96A1500C-43E9-4C80-BE99-DEEE5E58AA90}" srcOrd="0" destOrd="0" presId="urn:microsoft.com/office/officeart/2005/8/layout/hierarchy3"/>
    <dgm:cxn modelId="{79F69A44-5488-4D54-A118-AB911582C4BD}" type="presOf" srcId="{0B1FA7A1-BF12-434E-A3A0-BB9CFB11225F}" destId="{89957A06-D708-445C-9679-E7CE28105712}" srcOrd="0" destOrd="0" presId="urn:microsoft.com/office/officeart/2005/8/layout/hierarchy3"/>
    <dgm:cxn modelId="{F269F9FD-E9FD-4462-B453-F448E0F63F98}" type="presOf" srcId="{81884665-E92D-4F1A-8DF8-9B31F14C89BE}" destId="{D9728184-0D56-4244-A4B6-61A881FE9393}" srcOrd="0" destOrd="0" presId="urn:microsoft.com/office/officeart/2005/8/layout/hierarchy3"/>
    <dgm:cxn modelId="{600775CF-F24C-4F40-B02E-A9223407F8EB}" type="presOf" srcId="{E26B80EC-1E6E-4FD1-B185-3B39CC46CFE5}" destId="{8A5C57B8-6D8E-4F1E-B871-8AC6AD49742B}" srcOrd="0" destOrd="0" presId="urn:microsoft.com/office/officeart/2005/8/layout/hierarchy3"/>
    <dgm:cxn modelId="{7CA0F35D-695F-4C59-9B5A-4645FE643086}" type="presOf" srcId="{E202DE0B-10F0-4AA1-941B-563DD707BEF1}" destId="{E65FB314-7348-461A-B1D4-69BAD9F27D69}" srcOrd="0" destOrd="0" presId="urn:microsoft.com/office/officeart/2005/8/layout/hierarchy3"/>
    <dgm:cxn modelId="{8C1A4F1A-E73A-46CB-B52B-2966C06DE45A}" type="presOf" srcId="{F6A2E4C4-64DE-4A25-A3D8-846C48EEB91F}" destId="{CA01A2E3-CF7E-4386-8DA2-2FBFB9CD8363}" srcOrd="0" destOrd="0" presId="urn:microsoft.com/office/officeart/2005/8/layout/hierarchy3"/>
    <dgm:cxn modelId="{6068DB11-4F17-4C40-B421-3A5B5BAE2BBF}" srcId="{B1F88839-46B0-4FAE-9479-73093D9B7723}" destId="{13C12813-F956-4032-AF03-CB80C2B83DC8}" srcOrd="5" destOrd="0" parTransId="{2D794D62-0DDD-4E2D-A547-0DA25CB17CD6}" sibTransId="{BC156216-C2BB-48FC-BA24-918F75257F0F}"/>
    <dgm:cxn modelId="{8AA56610-BF46-47AD-831E-A9318701B54C}" srcId="{B1F88839-46B0-4FAE-9479-73093D9B7723}" destId="{B2296708-54DE-4B21-BC70-C3E6AEBF9671}" srcOrd="4" destOrd="0" parTransId="{B7DC6DA5-28CA-4BB0-AC26-47A3C7A9B6CF}" sibTransId="{E38C9769-4240-45AA-A225-27288AFBA9C6}"/>
    <dgm:cxn modelId="{2465B44B-14DB-411F-BCB4-0433FFCFE739}" type="presOf" srcId="{53F40F18-E96A-4377-A8EB-FF6C79DC0C77}" destId="{E9210D26-D08A-435F-94D7-20490E560865}" srcOrd="0" destOrd="0" presId="urn:microsoft.com/office/officeart/2005/8/layout/hierarchy3"/>
    <dgm:cxn modelId="{26F1AA75-B2D1-43CC-8D63-2DDD234348C2}" type="presOf" srcId="{2D794D62-0DDD-4E2D-A547-0DA25CB17CD6}" destId="{74F70A91-3D54-4CE3-8248-9D3809713C64}" srcOrd="0" destOrd="0" presId="urn:microsoft.com/office/officeart/2005/8/layout/hierarchy3"/>
    <dgm:cxn modelId="{ADC2B725-4612-4273-80BF-7E2A979C6AF9}" type="presOf" srcId="{B1F88839-46B0-4FAE-9479-73093D9B7723}" destId="{5458A506-B94F-4F90-9D45-1BF649A0D4A0}" srcOrd="1" destOrd="0" presId="urn:microsoft.com/office/officeart/2005/8/layout/hierarchy3"/>
    <dgm:cxn modelId="{D7B5E6A3-1A6A-47B3-9BF5-6C9C4BFC8114}" srcId="{B1F88839-46B0-4FAE-9479-73093D9B7723}" destId="{1A5F2411-29F1-4EDE-A47A-7F1E21CD9F86}" srcOrd="3" destOrd="0" parTransId="{6C012BBC-DB44-44C3-8299-9AD7B6E4FD2E}" sibTransId="{AC06E055-3A8C-475A-B232-42C361A28637}"/>
    <dgm:cxn modelId="{6A83F5F8-95D4-4AC5-894E-2F0324ECA305}" type="presParOf" srcId="{B4F8ECF4-DC15-4165-9B4C-A19C19E81329}" destId="{641BB538-C54C-4287-8A47-D04AC82F0E68}" srcOrd="0" destOrd="0" presId="urn:microsoft.com/office/officeart/2005/8/layout/hierarchy3"/>
    <dgm:cxn modelId="{46BD380E-09D1-4C9F-BA1C-EF4AD0AEF2B9}" type="presParOf" srcId="{641BB538-C54C-4287-8A47-D04AC82F0E68}" destId="{59788BED-4560-473F-AE47-BFB77F8E395A}" srcOrd="0" destOrd="0" presId="urn:microsoft.com/office/officeart/2005/8/layout/hierarchy3"/>
    <dgm:cxn modelId="{5A1B8785-5E54-4F12-982C-80426C1F9246}" type="presParOf" srcId="{59788BED-4560-473F-AE47-BFB77F8E395A}" destId="{E8A311C2-53A8-413E-AF43-C2FC5C6A8D0B}" srcOrd="0" destOrd="0" presId="urn:microsoft.com/office/officeart/2005/8/layout/hierarchy3"/>
    <dgm:cxn modelId="{BEDA48DB-99A4-4857-BA1A-71C13A052553}" type="presParOf" srcId="{59788BED-4560-473F-AE47-BFB77F8E395A}" destId="{5458A506-B94F-4F90-9D45-1BF649A0D4A0}" srcOrd="1" destOrd="0" presId="urn:microsoft.com/office/officeart/2005/8/layout/hierarchy3"/>
    <dgm:cxn modelId="{BDD0E75D-CBDC-4917-8E04-F22B1847C9FB}" type="presParOf" srcId="{641BB538-C54C-4287-8A47-D04AC82F0E68}" destId="{7852E34C-B138-4D5D-9B44-2A7FC027F6C4}" srcOrd="1" destOrd="0" presId="urn:microsoft.com/office/officeart/2005/8/layout/hierarchy3"/>
    <dgm:cxn modelId="{D4849769-1A47-4368-A693-890F4238F879}" type="presParOf" srcId="{7852E34C-B138-4D5D-9B44-2A7FC027F6C4}" destId="{CA01A2E3-CF7E-4386-8DA2-2FBFB9CD8363}" srcOrd="0" destOrd="0" presId="urn:microsoft.com/office/officeart/2005/8/layout/hierarchy3"/>
    <dgm:cxn modelId="{49D1BFBA-BBE3-421D-9E05-461DB1A647F1}" type="presParOf" srcId="{7852E34C-B138-4D5D-9B44-2A7FC027F6C4}" destId="{91FBA001-514F-4A6E-B5DB-17FB141AA8F4}" srcOrd="1" destOrd="0" presId="urn:microsoft.com/office/officeart/2005/8/layout/hierarchy3"/>
    <dgm:cxn modelId="{AC89DA5B-E6A7-460A-A000-07F6C91C5879}" type="presParOf" srcId="{7852E34C-B138-4D5D-9B44-2A7FC027F6C4}" destId="{96A1500C-43E9-4C80-BE99-DEEE5E58AA90}" srcOrd="2" destOrd="0" presId="urn:microsoft.com/office/officeart/2005/8/layout/hierarchy3"/>
    <dgm:cxn modelId="{D723FCDB-D38F-4893-9E00-3F97BC4CC183}" type="presParOf" srcId="{7852E34C-B138-4D5D-9B44-2A7FC027F6C4}" destId="{D9728184-0D56-4244-A4B6-61A881FE9393}" srcOrd="3" destOrd="0" presId="urn:microsoft.com/office/officeart/2005/8/layout/hierarchy3"/>
    <dgm:cxn modelId="{E43B756E-5651-4B20-B56A-BDBEAA08B7ED}" type="presParOf" srcId="{7852E34C-B138-4D5D-9B44-2A7FC027F6C4}" destId="{8A5C57B8-6D8E-4F1E-B871-8AC6AD49742B}" srcOrd="4" destOrd="0" presId="urn:microsoft.com/office/officeart/2005/8/layout/hierarchy3"/>
    <dgm:cxn modelId="{A197809C-CD49-4F9F-B093-49A339050F56}" type="presParOf" srcId="{7852E34C-B138-4D5D-9B44-2A7FC027F6C4}" destId="{E65FB314-7348-461A-B1D4-69BAD9F27D69}" srcOrd="5" destOrd="0" presId="urn:microsoft.com/office/officeart/2005/8/layout/hierarchy3"/>
    <dgm:cxn modelId="{1A8A4264-8380-4D59-800C-BD9EE7D5C887}" type="presParOf" srcId="{7852E34C-B138-4D5D-9B44-2A7FC027F6C4}" destId="{FD425B44-1D49-4CF2-A2F1-4891D5B03FD5}" srcOrd="6" destOrd="0" presId="urn:microsoft.com/office/officeart/2005/8/layout/hierarchy3"/>
    <dgm:cxn modelId="{F3CED3E3-0BD4-4B42-AD8A-69EC8FA107F6}" type="presParOf" srcId="{7852E34C-B138-4D5D-9B44-2A7FC027F6C4}" destId="{FA841CCB-6DDF-4333-839D-7AE45079EF77}" srcOrd="7" destOrd="0" presId="urn:microsoft.com/office/officeart/2005/8/layout/hierarchy3"/>
    <dgm:cxn modelId="{3328C6A2-278D-4973-B8B5-ADF17D68337C}" type="presParOf" srcId="{7852E34C-B138-4D5D-9B44-2A7FC027F6C4}" destId="{084FF623-5E2B-4F1E-9C8F-A13285F6EA3E}" srcOrd="8" destOrd="0" presId="urn:microsoft.com/office/officeart/2005/8/layout/hierarchy3"/>
    <dgm:cxn modelId="{EAB15C5F-0C94-4B6C-A6AB-523FA66F2B70}" type="presParOf" srcId="{7852E34C-B138-4D5D-9B44-2A7FC027F6C4}" destId="{A26FDE89-ECB7-4FE6-A688-DFA66560F3A1}" srcOrd="9" destOrd="0" presId="urn:microsoft.com/office/officeart/2005/8/layout/hierarchy3"/>
    <dgm:cxn modelId="{3321DB96-AA3C-4A49-BA1B-AE09D1DB126A}" type="presParOf" srcId="{7852E34C-B138-4D5D-9B44-2A7FC027F6C4}" destId="{74F70A91-3D54-4CE3-8248-9D3809713C64}" srcOrd="10" destOrd="0" presId="urn:microsoft.com/office/officeart/2005/8/layout/hierarchy3"/>
    <dgm:cxn modelId="{AB37F285-5126-4B16-88ED-235110496134}" type="presParOf" srcId="{7852E34C-B138-4D5D-9B44-2A7FC027F6C4}" destId="{85C6F9CE-0455-4366-B09A-AABFCA2FE0FE}" srcOrd="11" destOrd="0" presId="urn:microsoft.com/office/officeart/2005/8/layout/hierarchy3"/>
    <dgm:cxn modelId="{0A06C62F-AE30-4928-8061-18F928F842AE}" type="presParOf" srcId="{7852E34C-B138-4D5D-9B44-2A7FC027F6C4}" destId="{AB75896A-6CFB-412B-AB6E-7ED70881DF83}" srcOrd="12" destOrd="0" presId="urn:microsoft.com/office/officeart/2005/8/layout/hierarchy3"/>
    <dgm:cxn modelId="{1C3F4802-D8AE-4781-9BB4-56550FDC3A14}" type="presParOf" srcId="{7852E34C-B138-4D5D-9B44-2A7FC027F6C4}" destId="{E9210D26-D08A-435F-94D7-20490E560865}" srcOrd="13" destOrd="0" presId="urn:microsoft.com/office/officeart/2005/8/layout/hierarchy3"/>
    <dgm:cxn modelId="{9C83EE9F-3CE4-458C-A098-10BA05E1547F}" type="presParOf" srcId="{7852E34C-B138-4D5D-9B44-2A7FC027F6C4}" destId="{B10CC7C7-DCDD-4F38-9B13-B4FA168C5C11}" srcOrd="14" destOrd="0" presId="urn:microsoft.com/office/officeart/2005/8/layout/hierarchy3"/>
    <dgm:cxn modelId="{60E06735-65D9-4F80-A772-A401CB53D9F6}" type="presParOf" srcId="{7852E34C-B138-4D5D-9B44-2A7FC027F6C4}" destId="{89957A06-D708-445C-9679-E7CE28105712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C6D40-6065-47EA-8B22-A8B940B84E1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1F88839-46B0-4FAE-9479-73093D9B7723}">
      <dgm:prSet phldrT="[Текст]" custT="1"/>
      <dgm:spPr>
        <a:solidFill>
          <a:srgbClr val="2B55A2"/>
        </a:solidFill>
        <a:ln>
          <a:solidFill>
            <a:srgbClr val="2B55A2"/>
          </a:solidFill>
        </a:ln>
      </dgm:spPr>
      <dgm:t>
        <a:bodyPr/>
        <a:lstStyle/>
        <a:p>
          <a:r>
            <a:rPr lang="uk-UA" sz="1800" dirty="0">
              <a:latin typeface="e-Ukraine Head Bold" panose="00000800000000000000" pitchFamily="50" charset="-52"/>
            </a:rPr>
            <a:t>ІНСТРУМЕНТИ ГРОМАДСЬКОЇ УЧАСТІ</a:t>
          </a:r>
        </a:p>
      </dgm:t>
    </dgm:pt>
    <dgm:pt modelId="{D92CA3BA-33A3-4A20-9F84-D4F387F54620}" type="parTrans" cxnId="{DD2B7314-1C44-46DD-B091-4B9D11C23A41}">
      <dgm:prSet/>
      <dgm:spPr/>
      <dgm:t>
        <a:bodyPr/>
        <a:lstStyle/>
        <a:p>
          <a:endParaRPr lang="uk-UA"/>
        </a:p>
      </dgm:t>
    </dgm:pt>
    <dgm:pt modelId="{BCD20800-6081-4612-9257-689127BCB65B}" type="sibTrans" cxnId="{DD2B7314-1C44-46DD-B091-4B9D11C23A41}">
      <dgm:prSet/>
      <dgm:spPr/>
      <dgm:t>
        <a:bodyPr/>
        <a:lstStyle/>
        <a:p>
          <a:endParaRPr lang="uk-UA"/>
        </a:p>
      </dgm:t>
    </dgm:pt>
    <dgm:pt modelId="{A0D65EBB-968B-4CB3-A385-A8F4B65137FC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ЗАПОБІГАННЯ КОРУПЦІЇ</a:t>
          </a:r>
        </a:p>
      </dgm:t>
    </dgm:pt>
    <dgm:pt modelId="{2D526EAC-0970-41B3-A7DF-988B2E38336A}" type="parTrans" cxnId="{AA2FDC68-17F1-44DA-B162-EAD384D0235F}">
      <dgm:prSet/>
      <dgm:spPr/>
      <dgm:t>
        <a:bodyPr/>
        <a:lstStyle/>
        <a:p>
          <a:endParaRPr lang="uk-UA"/>
        </a:p>
      </dgm:t>
    </dgm:pt>
    <dgm:pt modelId="{D42694E8-17C4-4829-8590-3531E0E049C4}" type="sibTrans" cxnId="{AA2FDC68-17F1-44DA-B162-EAD384D0235F}">
      <dgm:prSet/>
      <dgm:spPr/>
      <dgm:t>
        <a:bodyPr/>
        <a:lstStyle/>
        <a:p>
          <a:endParaRPr lang="uk-UA"/>
        </a:p>
      </dgm:t>
    </dgm:pt>
    <dgm:pt modelId="{A62A9D30-284C-4AA8-8BC9-7D924C1704AE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ДОСТУП ДО ПУБЛІЧНОЇ ІНФОРМАЦІЇ</a:t>
          </a:r>
        </a:p>
      </dgm:t>
    </dgm:pt>
    <dgm:pt modelId="{453B8FAB-5D17-4562-ACD4-39BB85BEEB4A}" type="parTrans" cxnId="{5A52EC75-6A3E-4883-8D72-3A3CF6CC3D5F}">
      <dgm:prSet/>
      <dgm:spPr/>
      <dgm:t>
        <a:bodyPr/>
        <a:lstStyle/>
        <a:p>
          <a:endParaRPr lang="uk-UA"/>
        </a:p>
      </dgm:t>
    </dgm:pt>
    <dgm:pt modelId="{1CF119B0-C5C1-47E7-9D55-520D007EDD06}" type="sibTrans" cxnId="{5A52EC75-6A3E-4883-8D72-3A3CF6CC3D5F}">
      <dgm:prSet/>
      <dgm:spPr/>
      <dgm:t>
        <a:bodyPr/>
        <a:lstStyle/>
        <a:p>
          <a:endParaRPr lang="uk-UA"/>
        </a:p>
      </dgm:t>
    </dgm:pt>
    <dgm:pt modelId="{955735E1-2928-4CD3-8B99-BA1366D07F0C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ЗВЕРНЕННЯ ГРОМАДЯН</a:t>
          </a:r>
        </a:p>
      </dgm:t>
    </dgm:pt>
    <dgm:pt modelId="{7FDEF325-4F23-4FCA-B3E6-80A3983935ED}" type="parTrans" cxnId="{DDD2D581-7485-490C-9B1C-F0CF8C25CC25}">
      <dgm:prSet/>
      <dgm:spPr/>
      <dgm:t>
        <a:bodyPr/>
        <a:lstStyle/>
        <a:p>
          <a:endParaRPr lang="uk-UA"/>
        </a:p>
      </dgm:t>
    </dgm:pt>
    <dgm:pt modelId="{EC7A8FE9-8210-448E-8ED6-22032E978190}" type="sibTrans" cxnId="{DDD2D581-7485-490C-9B1C-F0CF8C25CC25}">
      <dgm:prSet/>
      <dgm:spPr/>
      <dgm:t>
        <a:bodyPr/>
        <a:lstStyle/>
        <a:p>
          <a:endParaRPr lang="uk-UA"/>
        </a:p>
      </dgm:t>
    </dgm:pt>
    <dgm:pt modelId="{B1238BFE-BFA0-478F-9E95-195773CDA787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ПЕТИЦІЇ</a:t>
          </a:r>
        </a:p>
      </dgm:t>
    </dgm:pt>
    <dgm:pt modelId="{FF91FD6D-297C-4218-972E-33FFC6D321ED}" type="parTrans" cxnId="{5F6EA16B-6B45-49B1-A1E6-E34C32028463}">
      <dgm:prSet/>
      <dgm:spPr/>
      <dgm:t>
        <a:bodyPr/>
        <a:lstStyle/>
        <a:p>
          <a:endParaRPr lang="uk-UA"/>
        </a:p>
      </dgm:t>
    </dgm:pt>
    <dgm:pt modelId="{DD636A64-AA98-4ABE-BD60-8DF12FB6FA74}" type="sibTrans" cxnId="{5F6EA16B-6B45-49B1-A1E6-E34C32028463}">
      <dgm:prSet/>
      <dgm:spPr/>
      <dgm:t>
        <a:bodyPr/>
        <a:lstStyle/>
        <a:p>
          <a:endParaRPr lang="uk-UA"/>
        </a:p>
      </dgm:t>
    </dgm:pt>
    <dgm:pt modelId="{BB380147-5C80-4F6F-A7B7-450DCC52F79E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ІНФОРМАЦІЙНІ РЕСУРСИ</a:t>
          </a:r>
        </a:p>
      </dgm:t>
    </dgm:pt>
    <dgm:pt modelId="{0CE1E664-A20F-4F7C-B237-7B33F72AB685}" type="parTrans" cxnId="{D9E4E99C-6CBE-4D47-94CF-78C3F3DA1532}">
      <dgm:prSet/>
      <dgm:spPr/>
      <dgm:t>
        <a:bodyPr/>
        <a:lstStyle/>
        <a:p>
          <a:endParaRPr lang="uk-UA"/>
        </a:p>
      </dgm:t>
    </dgm:pt>
    <dgm:pt modelId="{43BF026D-9FF0-4A4E-BE38-3636456385B5}" type="sibTrans" cxnId="{D9E4E99C-6CBE-4D47-94CF-78C3F3DA1532}">
      <dgm:prSet/>
      <dgm:spPr/>
      <dgm:t>
        <a:bodyPr/>
        <a:lstStyle/>
        <a:p>
          <a:endParaRPr lang="uk-UA"/>
        </a:p>
      </dgm:t>
    </dgm:pt>
    <dgm:pt modelId="{57930DE8-7A3F-45F4-A3D5-E67B98ABD356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ПУБЛІЧНІ КОНСУЛЬТАЦІЇ</a:t>
          </a:r>
        </a:p>
      </dgm:t>
    </dgm:pt>
    <dgm:pt modelId="{4FBBA8E4-8F35-4E9E-A8B4-0AAF1B6565AC}" type="parTrans" cxnId="{759B2A31-EE60-45F0-80DE-AFD23940D647}">
      <dgm:prSet/>
      <dgm:spPr/>
      <dgm:t>
        <a:bodyPr/>
        <a:lstStyle/>
        <a:p>
          <a:endParaRPr lang="uk-UA"/>
        </a:p>
      </dgm:t>
    </dgm:pt>
    <dgm:pt modelId="{6B7BAB67-137B-4262-8F39-6B1D816DE04C}" type="sibTrans" cxnId="{759B2A31-EE60-45F0-80DE-AFD23940D647}">
      <dgm:prSet/>
      <dgm:spPr/>
      <dgm:t>
        <a:bodyPr/>
        <a:lstStyle/>
        <a:p>
          <a:endParaRPr lang="uk-UA"/>
        </a:p>
      </dgm:t>
    </dgm:pt>
    <dgm:pt modelId="{B73E42DD-F375-45FA-ABCC-97B5AA2BD711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ГРОМАДСЬКІ РАДИ </a:t>
          </a:r>
        </a:p>
      </dgm:t>
    </dgm:pt>
    <dgm:pt modelId="{992C7187-F823-4EB8-BA84-5DACEAD64FAA}" type="parTrans" cxnId="{544DAE06-72AF-495D-A9A2-16E44EF038E5}">
      <dgm:prSet/>
      <dgm:spPr/>
      <dgm:t>
        <a:bodyPr/>
        <a:lstStyle/>
        <a:p>
          <a:endParaRPr lang="uk-UA"/>
        </a:p>
      </dgm:t>
    </dgm:pt>
    <dgm:pt modelId="{42F39ED6-DBFC-4D51-8C94-9B12D6C9D6E6}" type="sibTrans" cxnId="{544DAE06-72AF-495D-A9A2-16E44EF038E5}">
      <dgm:prSet/>
      <dgm:spPr/>
      <dgm:t>
        <a:bodyPr/>
        <a:lstStyle/>
        <a:p>
          <a:endParaRPr lang="uk-UA"/>
        </a:p>
      </dgm:t>
    </dgm:pt>
    <dgm:pt modelId="{092C348E-3C3D-4544-85D3-C4679C8DF77B}">
      <dgm:prSet/>
      <dgm:spPr/>
      <dgm:t>
        <a:bodyPr/>
        <a:lstStyle/>
        <a:p>
          <a:r>
            <a:rPr lang="uk-UA" dirty="0">
              <a:latin typeface="e-Ukraine Head" panose="00000500000000000000" pitchFamily="50" charset="-52"/>
            </a:rPr>
            <a:t>ОРГАНИ САМООРГАНІЗАЦІЇ НАСЕЛЕННЯ</a:t>
          </a:r>
          <a:endParaRPr lang="uk-UA" dirty="0"/>
        </a:p>
      </dgm:t>
    </dgm:pt>
    <dgm:pt modelId="{6503C16D-979D-4390-9A01-66624D241285}" type="parTrans" cxnId="{C431FC51-3FDE-4D90-97F0-E097A847FD99}">
      <dgm:prSet/>
      <dgm:spPr/>
      <dgm:t>
        <a:bodyPr/>
        <a:lstStyle/>
        <a:p>
          <a:endParaRPr lang="uk-UA"/>
        </a:p>
      </dgm:t>
    </dgm:pt>
    <dgm:pt modelId="{5D08DFFC-1DEF-4595-8EC8-AA62215A3F35}" type="sibTrans" cxnId="{C431FC51-3FDE-4D90-97F0-E097A847FD99}">
      <dgm:prSet/>
      <dgm:spPr/>
      <dgm:t>
        <a:bodyPr/>
        <a:lstStyle/>
        <a:p>
          <a:endParaRPr lang="uk-UA"/>
        </a:p>
      </dgm:t>
    </dgm:pt>
    <dgm:pt modelId="{B4F8ECF4-DC15-4165-9B4C-A19C19E81329}" type="pres">
      <dgm:prSet presAssocID="{255C6D40-6065-47EA-8B22-A8B940B84E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41BB538-C54C-4287-8A47-D04AC82F0E68}" type="pres">
      <dgm:prSet presAssocID="{B1F88839-46B0-4FAE-9479-73093D9B7723}" presName="root" presStyleCnt="0"/>
      <dgm:spPr/>
    </dgm:pt>
    <dgm:pt modelId="{59788BED-4560-473F-AE47-BFB77F8E395A}" type="pres">
      <dgm:prSet presAssocID="{B1F88839-46B0-4FAE-9479-73093D9B7723}" presName="rootComposite" presStyleCnt="0"/>
      <dgm:spPr/>
    </dgm:pt>
    <dgm:pt modelId="{E8A311C2-53A8-413E-AF43-C2FC5C6A8D0B}" type="pres">
      <dgm:prSet presAssocID="{B1F88839-46B0-4FAE-9479-73093D9B7723}" presName="rootText" presStyleLbl="node1" presStyleIdx="0" presStyleCnt="1" custScaleX="442601" custScaleY="168254" custLinFactNeighborX="7547" custLinFactNeighborY="1493"/>
      <dgm:spPr/>
      <dgm:t>
        <a:bodyPr/>
        <a:lstStyle/>
        <a:p>
          <a:endParaRPr lang="uk-UA"/>
        </a:p>
      </dgm:t>
    </dgm:pt>
    <dgm:pt modelId="{5458A506-B94F-4F90-9D45-1BF649A0D4A0}" type="pres">
      <dgm:prSet presAssocID="{B1F88839-46B0-4FAE-9479-73093D9B7723}" presName="rootConnector" presStyleLbl="node1" presStyleIdx="0" presStyleCnt="1"/>
      <dgm:spPr/>
      <dgm:t>
        <a:bodyPr/>
        <a:lstStyle/>
        <a:p>
          <a:endParaRPr lang="uk-UA"/>
        </a:p>
      </dgm:t>
    </dgm:pt>
    <dgm:pt modelId="{7852E34C-B138-4D5D-9B44-2A7FC027F6C4}" type="pres">
      <dgm:prSet presAssocID="{B1F88839-46B0-4FAE-9479-73093D9B7723}" presName="childShape" presStyleCnt="0"/>
      <dgm:spPr/>
    </dgm:pt>
    <dgm:pt modelId="{BB0405AB-3061-4BA0-9C7C-326FA8CF3B73}" type="pres">
      <dgm:prSet presAssocID="{2D526EAC-0970-41B3-A7DF-988B2E38336A}" presName="Name13" presStyleLbl="parChTrans1D2" presStyleIdx="0" presStyleCnt="8"/>
      <dgm:spPr/>
      <dgm:t>
        <a:bodyPr/>
        <a:lstStyle/>
        <a:p>
          <a:endParaRPr lang="uk-UA"/>
        </a:p>
      </dgm:t>
    </dgm:pt>
    <dgm:pt modelId="{033D1222-531D-4DB7-893E-35D3AA0F41BC}" type="pres">
      <dgm:prSet presAssocID="{A0D65EBB-968B-4CB3-A385-A8F4B65137FC}" presName="childText" presStyleLbl="bgAcc1" presStyleIdx="0" presStyleCnt="8" custScaleX="402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5B9F15-9D13-4A3A-A835-9850D9FCD398}" type="pres">
      <dgm:prSet presAssocID="{453B8FAB-5D17-4562-ACD4-39BB85BEEB4A}" presName="Name13" presStyleLbl="parChTrans1D2" presStyleIdx="1" presStyleCnt="8"/>
      <dgm:spPr/>
      <dgm:t>
        <a:bodyPr/>
        <a:lstStyle/>
        <a:p>
          <a:endParaRPr lang="uk-UA"/>
        </a:p>
      </dgm:t>
    </dgm:pt>
    <dgm:pt modelId="{3CA66342-F263-4688-8B50-478A0296F743}" type="pres">
      <dgm:prSet presAssocID="{A62A9D30-284C-4AA8-8BC9-7D924C1704AE}" presName="childText" presStyleLbl="bgAcc1" presStyleIdx="1" presStyleCnt="8" custScaleX="402117" custScaleY="1346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B69ACA-6095-4EDF-9A41-A57AA45E34B0}" type="pres">
      <dgm:prSet presAssocID="{7FDEF325-4F23-4FCA-B3E6-80A3983935ED}" presName="Name13" presStyleLbl="parChTrans1D2" presStyleIdx="2" presStyleCnt="8"/>
      <dgm:spPr/>
      <dgm:t>
        <a:bodyPr/>
        <a:lstStyle/>
        <a:p>
          <a:endParaRPr lang="uk-UA"/>
        </a:p>
      </dgm:t>
    </dgm:pt>
    <dgm:pt modelId="{8F3B1E7F-EBCF-4CF6-A867-CB3CC8EEFCCE}" type="pres">
      <dgm:prSet presAssocID="{955735E1-2928-4CD3-8B99-BA1366D07F0C}" presName="childText" presStyleLbl="bgAcc1" presStyleIdx="2" presStyleCnt="8" custScaleX="402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0E2C48-3B83-4CB5-83DA-AAAE9329A3B8}" type="pres">
      <dgm:prSet presAssocID="{FF91FD6D-297C-4218-972E-33FFC6D321ED}" presName="Name13" presStyleLbl="parChTrans1D2" presStyleIdx="3" presStyleCnt="8"/>
      <dgm:spPr/>
      <dgm:t>
        <a:bodyPr/>
        <a:lstStyle/>
        <a:p>
          <a:endParaRPr lang="uk-UA"/>
        </a:p>
      </dgm:t>
    </dgm:pt>
    <dgm:pt modelId="{5F743FB1-8525-4B5C-BE85-AA808717DD6B}" type="pres">
      <dgm:prSet presAssocID="{B1238BFE-BFA0-478F-9E95-195773CDA787}" presName="childText" presStyleLbl="bgAcc1" presStyleIdx="3" presStyleCnt="8" custScaleX="402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D85EF6-935A-4278-B134-4F994ED3E169}" type="pres">
      <dgm:prSet presAssocID="{0CE1E664-A20F-4F7C-B237-7B33F72AB685}" presName="Name13" presStyleLbl="parChTrans1D2" presStyleIdx="4" presStyleCnt="8"/>
      <dgm:spPr/>
      <dgm:t>
        <a:bodyPr/>
        <a:lstStyle/>
        <a:p>
          <a:endParaRPr lang="uk-UA"/>
        </a:p>
      </dgm:t>
    </dgm:pt>
    <dgm:pt modelId="{361F1B45-78A6-4CD9-AF25-6770DF60DD3F}" type="pres">
      <dgm:prSet presAssocID="{BB380147-5C80-4F6F-A7B7-450DCC52F79E}" presName="childText" presStyleLbl="bgAcc1" presStyleIdx="4" presStyleCnt="8" custScaleX="402117" custScaleY="1074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DD1369-9AB0-41E3-8D28-FAB080BAEBF2}" type="pres">
      <dgm:prSet presAssocID="{4FBBA8E4-8F35-4E9E-A8B4-0AAF1B6565AC}" presName="Name13" presStyleLbl="parChTrans1D2" presStyleIdx="5" presStyleCnt="8"/>
      <dgm:spPr/>
      <dgm:t>
        <a:bodyPr/>
        <a:lstStyle/>
        <a:p>
          <a:endParaRPr lang="uk-UA"/>
        </a:p>
      </dgm:t>
    </dgm:pt>
    <dgm:pt modelId="{637F6C66-821F-4BD3-822C-308E5EE87AE3}" type="pres">
      <dgm:prSet presAssocID="{57930DE8-7A3F-45F4-A3D5-E67B98ABD356}" presName="childText" presStyleLbl="bgAcc1" presStyleIdx="5" presStyleCnt="8" custScaleX="402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5AFCE6-3E45-4E02-A5B5-F94C2B25750D}" type="pres">
      <dgm:prSet presAssocID="{992C7187-F823-4EB8-BA84-5DACEAD64FAA}" presName="Name13" presStyleLbl="parChTrans1D2" presStyleIdx="6" presStyleCnt="8"/>
      <dgm:spPr/>
      <dgm:t>
        <a:bodyPr/>
        <a:lstStyle/>
        <a:p>
          <a:endParaRPr lang="uk-UA"/>
        </a:p>
      </dgm:t>
    </dgm:pt>
    <dgm:pt modelId="{63585648-DDB9-4742-BA1C-23ECD489BE18}" type="pres">
      <dgm:prSet presAssocID="{B73E42DD-F375-45FA-ABCC-97B5AA2BD711}" presName="childText" presStyleLbl="bgAcc1" presStyleIdx="6" presStyleCnt="8" custScaleX="402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AEB1B2-8E0D-4277-9C0F-D52885F39520}" type="pres">
      <dgm:prSet presAssocID="{6503C16D-979D-4390-9A01-66624D241285}" presName="Name13" presStyleLbl="parChTrans1D2" presStyleIdx="7" presStyleCnt="8"/>
      <dgm:spPr/>
      <dgm:t>
        <a:bodyPr/>
        <a:lstStyle/>
        <a:p>
          <a:endParaRPr lang="uk-UA"/>
        </a:p>
      </dgm:t>
    </dgm:pt>
    <dgm:pt modelId="{6D5F01BB-5DD8-416F-9CCD-878B7A610C73}" type="pres">
      <dgm:prSet presAssocID="{092C348E-3C3D-4544-85D3-C4679C8DF77B}" presName="childText" presStyleLbl="bgAcc1" presStyleIdx="7" presStyleCnt="8" custScaleX="402117" custScaleY="2047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C4BDD66-685C-4423-AF02-A944166CE6A5}" type="presOf" srcId="{B1238BFE-BFA0-478F-9E95-195773CDA787}" destId="{5F743FB1-8525-4B5C-BE85-AA808717DD6B}" srcOrd="0" destOrd="0" presId="urn:microsoft.com/office/officeart/2005/8/layout/hierarchy3"/>
    <dgm:cxn modelId="{F1FBA225-C3EE-4275-9DD2-8B29B6D79542}" type="presOf" srcId="{B1F88839-46B0-4FAE-9479-73093D9B7723}" destId="{E8A311C2-53A8-413E-AF43-C2FC5C6A8D0B}" srcOrd="0" destOrd="0" presId="urn:microsoft.com/office/officeart/2005/8/layout/hierarchy3"/>
    <dgm:cxn modelId="{93CB9DAD-89F5-4025-B9D5-C3F8104DD210}" type="presOf" srcId="{092C348E-3C3D-4544-85D3-C4679C8DF77B}" destId="{6D5F01BB-5DD8-416F-9CCD-878B7A610C73}" srcOrd="0" destOrd="0" presId="urn:microsoft.com/office/officeart/2005/8/layout/hierarchy3"/>
    <dgm:cxn modelId="{D9E4E99C-6CBE-4D47-94CF-78C3F3DA1532}" srcId="{B1F88839-46B0-4FAE-9479-73093D9B7723}" destId="{BB380147-5C80-4F6F-A7B7-450DCC52F79E}" srcOrd="4" destOrd="0" parTransId="{0CE1E664-A20F-4F7C-B237-7B33F72AB685}" sibTransId="{43BF026D-9FF0-4A4E-BE38-3636456385B5}"/>
    <dgm:cxn modelId="{DDD2D581-7485-490C-9B1C-F0CF8C25CC25}" srcId="{B1F88839-46B0-4FAE-9479-73093D9B7723}" destId="{955735E1-2928-4CD3-8B99-BA1366D07F0C}" srcOrd="2" destOrd="0" parTransId="{7FDEF325-4F23-4FCA-B3E6-80A3983935ED}" sibTransId="{EC7A8FE9-8210-448E-8ED6-22032E978190}"/>
    <dgm:cxn modelId="{58674C46-3DD2-4012-B8D0-653795B9077B}" type="presOf" srcId="{57930DE8-7A3F-45F4-A3D5-E67B98ABD356}" destId="{637F6C66-821F-4BD3-822C-308E5EE87AE3}" srcOrd="0" destOrd="0" presId="urn:microsoft.com/office/officeart/2005/8/layout/hierarchy3"/>
    <dgm:cxn modelId="{759B2A31-EE60-45F0-80DE-AFD23940D647}" srcId="{B1F88839-46B0-4FAE-9479-73093D9B7723}" destId="{57930DE8-7A3F-45F4-A3D5-E67B98ABD356}" srcOrd="5" destOrd="0" parTransId="{4FBBA8E4-8F35-4E9E-A8B4-0AAF1B6565AC}" sibTransId="{6B7BAB67-137B-4262-8F39-6B1D816DE04C}"/>
    <dgm:cxn modelId="{5F6EA16B-6B45-49B1-A1E6-E34C32028463}" srcId="{B1F88839-46B0-4FAE-9479-73093D9B7723}" destId="{B1238BFE-BFA0-478F-9E95-195773CDA787}" srcOrd="3" destOrd="0" parTransId="{FF91FD6D-297C-4218-972E-33FFC6D321ED}" sibTransId="{DD636A64-AA98-4ABE-BD60-8DF12FB6FA74}"/>
    <dgm:cxn modelId="{6A72B367-2BBD-4821-8FF1-ADFECFB08ED0}" type="presOf" srcId="{0CE1E664-A20F-4F7C-B237-7B33F72AB685}" destId="{0FD85EF6-935A-4278-B134-4F994ED3E169}" srcOrd="0" destOrd="0" presId="urn:microsoft.com/office/officeart/2005/8/layout/hierarchy3"/>
    <dgm:cxn modelId="{DD2B7314-1C44-46DD-B091-4B9D11C23A41}" srcId="{255C6D40-6065-47EA-8B22-A8B940B84E1D}" destId="{B1F88839-46B0-4FAE-9479-73093D9B7723}" srcOrd="0" destOrd="0" parTransId="{D92CA3BA-33A3-4A20-9F84-D4F387F54620}" sibTransId="{BCD20800-6081-4612-9257-689127BCB65B}"/>
    <dgm:cxn modelId="{6FEF0AB0-E2E8-48EB-BC8D-579D63DB250D}" type="presOf" srcId="{7FDEF325-4F23-4FCA-B3E6-80A3983935ED}" destId="{F3B69ACA-6095-4EDF-9A41-A57AA45E34B0}" srcOrd="0" destOrd="0" presId="urn:microsoft.com/office/officeart/2005/8/layout/hierarchy3"/>
    <dgm:cxn modelId="{544DAE06-72AF-495D-A9A2-16E44EF038E5}" srcId="{B1F88839-46B0-4FAE-9479-73093D9B7723}" destId="{B73E42DD-F375-45FA-ABCC-97B5AA2BD711}" srcOrd="6" destOrd="0" parTransId="{992C7187-F823-4EB8-BA84-5DACEAD64FAA}" sibTransId="{42F39ED6-DBFC-4D51-8C94-9B12D6C9D6E6}"/>
    <dgm:cxn modelId="{4A60423E-A060-4E2A-B4D9-2A7A63EEAC0F}" type="presOf" srcId="{255C6D40-6065-47EA-8B22-A8B940B84E1D}" destId="{B4F8ECF4-DC15-4165-9B4C-A19C19E81329}" srcOrd="0" destOrd="0" presId="urn:microsoft.com/office/officeart/2005/8/layout/hierarchy3"/>
    <dgm:cxn modelId="{8E0BD89A-3AF9-44BD-A6ED-D2462537690F}" type="presOf" srcId="{4FBBA8E4-8F35-4E9E-A8B4-0AAF1B6565AC}" destId="{61DD1369-9AB0-41E3-8D28-FAB080BAEBF2}" srcOrd="0" destOrd="0" presId="urn:microsoft.com/office/officeart/2005/8/layout/hierarchy3"/>
    <dgm:cxn modelId="{A0D2C2F6-690E-4DB8-8F58-BE72F09443C7}" type="presOf" srcId="{B73E42DD-F375-45FA-ABCC-97B5AA2BD711}" destId="{63585648-DDB9-4742-BA1C-23ECD489BE18}" srcOrd="0" destOrd="0" presId="urn:microsoft.com/office/officeart/2005/8/layout/hierarchy3"/>
    <dgm:cxn modelId="{9AF1325C-2EA6-4A0F-8254-E04FDBD4F75D}" type="presOf" srcId="{A0D65EBB-968B-4CB3-A385-A8F4B65137FC}" destId="{033D1222-531D-4DB7-893E-35D3AA0F41BC}" srcOrd="0" destOrd="0" presId="urn:microsoft.com/office/officeart/2005/8/layout/hierarchy3"/>
    <dgm:cxn modelId="{AA2FDC68-17F1-44DA-B162-EAD384D0235F}" srcId="{B1F88839-46B0-4FAE-9479-73093D9B7723}" destId="{A0D65EBB-968B-4CB3-A385-A8F4B65137FC}" srcOrd="0" destOrd="0" parTransId="{2D526EAC-0970-41B3-A7DF-988B2E38336A}" sibTransId="{D42694E8-17C4-4829-8590-3531E0E049C4}"/>
    <dgm:cxn modelId="{5A52EC75-6A3E-4883-8D72-3A3CF6CC3D5F}" srcId="{B1F88839-46B0-4FAE-9479-73093D9B7723}" destId="{A62A9D30-284C-4AA8-8BC9-7D924C1704AE}" srcOrd="1" destOrd="0" parTransId="{453B8FAB-5D17-4562-ACD4-39BB85BEEB4A}" sibTransId="{1CF119B0-C5C1-47E7-9D55-520D007EDD06}"/>
    <dgm:cxn modelId="{AAAE8962-7F71-4616-B2CA-2900C9AF80A0}" type="presOf" srcId="{A62A9D30-284C-4AA8-8BC9-7D924C1704AE}" destId="{3CA66342-F263-4688-8B50-478A0296F743}" srcOrd="0" destOrd="0" presId="urn:microsoft.com/office/officeart/2005/8/layout/hierarchy3"/>
    <dgm:cxn modelId="{D550B885-8934-4776-93F9-8583EA3AAD55}" type="presOf" srcId="{6503C16D-979D-4390-9A01-66624D241285}" destId="{E6AEB1B2-8E0D-4277-9C0F-D52885F39520}" srcOrd="0" destOrd="0" presId="urn:microsoft.com/office/officeart/2005/8/layout/hierarchy3"/>
    <dgm:cxn modelId="{F38B59F6-C2D0-43DF-9773-C13BD505A39F}" type="presOf" srcId="{BB380147-5C80-4F6F-A7B7-450DCC52F79E}" destId="{361F1B45-78A6-4CD9-AF25-6770DF60DD3F}" srcOrd="0" destOrd="0" presId="urn:microsoft.com/office/officeart/2005/8/layout/hierarchy3"/>
    <dgm:cxn modelId="{E2724335-005C-4C44-8A12-FB3F9770401D}" type="presOf" srcId="{992C7187-F823-4EB8-BA84-5DACEAD64FAA}" destId="{5B5AFCE6-3E45-4E02-A5B5-F94C2B25750D}" srcOrd="0" destOrd="0" presId="urn:microsoft.com/office/officeart/2005/8/layout/hierarchy3"/>
    <dgm:cxn modelId="{E9F90586-B167-483C-9628-67890F083448}" type="presOf" srcId="{955735E1-2928-4CD3-8B99-BA1366D07F0C}" destId="{8F3B1E7F-EBCF-4CF6-A867-CB3CC8EEFCCE}" srcOrd="0" destOrd="0" presId="urn:microsoft.com/office/officeart/2005/8/layout/hierarchy3"/>
    <dgm:cxn modelId="{ADC2B725-4612-4273-80BF-7E2A979C6AF9}" type="presOf" srcId="{B1F88839-46B0-4FAE-9479-73093D9B7723}" destId="{5458A506-B94F-4F90-9D45-1BF649A0D4A0}" srcOrd="1" destOrd="0" presId="urn:microsoft.com/office/officeart/2005/8/layout/hierarchy3"/>
    <dgm:cxn modelId="{564BCFDE-8601-4470-88B1-25A546BAEA89}" type="presOf" srcId="{FF91FD6D-297C-4218-972E-33FFC6D321ED}" destId="{590E2C48-3B83-4CB5-83DA-AAAE9329A3B8}" srcOrd="0" destOrd="0" presId="urn:microsoft.com/office/officeart/2005/8/layout/hierarchy3"/>
    <dgm:cxn modelId="{C431FC51-3FDE-4D90-97F0-E097A847FD99}" srcId="{B1F88839-46B0-4FAE-9479-73093D9B7723}" destId="{092C348E-3C3D-4544-85D3-C4679C8DF77B}" srcOrd="7" destOrd="0" parTransId="{6503C16D-979D-4390-9A01-66624D241285}" sibTransId="{5D08DFFC-1DEF-4595-8EC8-AA62215A3F35}"/>
    <dgm:cxn modelId="{8ECCB6DD-3E61-43E3-8D82-7CF69EAB2F9C}" type="presOf" srcId="{453B8FAB-5D17-4562-ACD4-39BB85BEEB4A}" destId="{965B9F15-9D13-4A3A-A835-9850D9FCD398}" srcOrd="0" destOrd="0" presId="urn:microsoft.com/office/officeart/2005/8/layout/hierarchy3"/>
    <dgm:cxn modelId="{4BCA9BEA-0C2F-499C-9B8E-41D80F180336}" type="presOf" srcId="{2D526EAC-0970-41B3-A7DF-988B2E38336A}" destId="{BB0405AB-3061-4BA0-9C7C-326FA8CF3B73}" srcOrd="0" destOrd="0" presId="urn:microsoft.com/office/officeart/2005/8/layout/hierarchy3"/>
    <dgm:cxn modelId="{6A83F5F8-95D4-4AC5-894E-2F0324ECA305}" type="presParOf" srcId="{B4F8ECF4-DC15-4165-9B4C-A19C19E81329}" destId="{641BB538-C54C-4287-8A47-D04AC82F0E68}" srcOrd="0" destOrd="0" presId="urn:microsoft.com/office/officeart/2005/8/layout/hierarchy3"/>
    <dgm:cxn modelId="{46BD380E-09D1-4C9F-BA1C-EF4AD0AEF2B9}" type="presParOf" srcId="{641BB538-C54C-4287-8A47-D04AC82F0E68}" destId="{59788BED-4560-473F-AE47-BFB77F8E395A}" srcOrd="0" destOrd="0" presId="urn:microsoft.com/office/officeart/2005/8/layout/hierarchy3"/>
    <dgm:cxn modelId="{5A1B8785-5E54-4F12-982C-80426C1F9246}" type="presParOf" srcId="{59788BED-4560-473F-AE47-BFB77F8E395A}" destId="{E8A311C2-53A8-413E-AF43-C2FC5C6A8D0B}" srcOrd="0" destOrd="0" presId="urn:microsoft.com/office/officeart/2005/8/layout/hierarchy3"/>
    <dgm:cxn modelId="{BEDA48DB-99A4-4857-BA1A-71C13A052553}" type="presParOf" srcId="{59788BED-4560-473F-AE47-BFB77F8E395A}" destId="{5458A506-B94F-4F90-9D45-1BF649A0D4A0}" srcOrd="1" destOrd="0" presId="urn:microsoft.com/office/officeart/2005/8/layout/hierarchy3"/>
    <dgm:cxn modelId="{BDD0E75D-CBDC-4917-8E04-F22B1847C9FB}" type="presParOf" srcId="{641BB538-C54C-4287-8A47-D04AC82F0E68}" destId="{7852E34C-B138-4D5D-9B44-2A7FC027F6C4}" srcOrd="1" destOrd="0" presId="urn:microsoft.com/office/officeart/2005/8/layout/hierarchy3"/>
    <dgm:cxn modelId="{BE831106-4FA8-45D6-935E-26B48090BDF9}" type="presParOf" srcId="{7852E34C-B138-4D5D-9B44-2A7FC027F6C4}" destId="{BB0405AB-3061-4BA0-9C7C-326FA8CF3B73}" srcOrd="0" destOrd="0" presId="urn:microsoft.com/office/officeart/2005/8/layout/hierarchy3"/>
    <dgm:cxn modelId="{E8C07587-FA58-43C3-84AA-DFF474DC0B4F}" type="presParOf" srcId="{7852E34C-B138-4D5D-9B44-2A7FC027F6C4}" destId="{033D1222-531D-4DB7-893E-35D3AA0F41BC}" srcOrd="1" destOrd="0" presId="urn:microsoft.com/office/officeart/2005/8/layout/hierarchy3"/>
    <dgm:cxn modelId="{4196A974-3EB0-4A73-8A2C-64748755D232}" type="presParOf" srcId="{7852E34C-B138-4D5D-9B44-2A7FC027F6C4}" destId="{965B9F15-9D13-4A3A-A835-9850D9FCD398}" srcOrd="2" destOrd="0" presId="urn:microsoft.com/office/officeart/2005/8/layout/hierarchy3"/>
    <dgm:cxn modelId="{46A02844-0EF7-4476-9F7C-E5ECB84A1D91}" type="presParOf" srcId="{7852E34C-B138-4D5D-9B44-2A7FC027F6C4}" destId="{3CA66342-F263-4688-8B50-478A0296F743}" srcOrd="3" destOrd="0" presId="urn:microsoft.com/office/officeart/2005/8/layout/hierarchy3"/>
    <dgm:cxn modelId="{5AE7A9D9-5278-435F-82D0-ED98F9C9A620}" type="presParOf" srcId="{7852E34C-B138-4D5D-9B44-2A7FC027F6C4}" destId="{F3B69ACA-6095-4EDF-9A41-A57AA45E34B0}" srcOrd="4" destOrd="0" presId="urn:microsoft.com/office/officeart/2005/8/layout/hierarchy3"/>
    <dgm:cxn modelId="{57E3C5DC-C2DC-4030-91D9-352E16945E55}" type="presParOf" srcId="{7852E34C-B138-4D5D-9B44-2A7FC027F6C4}" destId="{8F3B1E7F-EBCF-4CF6-A867-CB3CC8EEFCCE}" srcOrd="5" destOrd="0" presId="urn:microsoft.com/office/officeart/2005/8/layout/hierarchy3"/>
    <dgm:cxn modelId="{5997AA3E-F5B7-4C1E-90CA-CEDBF489AB71}" type="presParOf" srcId="{7852E34C-B138-4D5D-9B44-2A7FC027F6C4}" destId="{590E2C48-3B83-4CB5-83DA-AAAE9329A3B8}" srcOrd="6" destOrd="0" presId="urn:microsoft.com/office/officeart/2005/8/layout/hierarchy3"/>
    <dgm:cxn modelId="{0CA58961-370D-4CF4-ABFD-1730BF4201B4}" type="presParOf" srcId="{7852E34C-B138-4D5D-9B44-2A7FC027F6C4}" destId="{5F743FB1-8525-4B5C-BE85-AA808717DD6B}" srcOrd="7" destOrd="0" presId="urn:microsoft.com/office/officeart/2005/8/layout/hierarchy3"/>
    <dgm:cxn modelId="{6778A8C6-B13F-4F5A-8C13-9F6EB132B687}" type="presParOf" srcId="{7852E34C-B138-4D5D-9B44-2A7FC027F6C4}" destId="{0FD85EF6-935A-4278-B134-4F994ED3E169}" srcOrd="8" destOrd="0" presId="urn:microsoft.com/office/officeart/2005/8/layout/hierarchy3"/>
    <dgm:cxn modelId="{6F5E7E1A-4FCC-4E9F-81F9-DAFD578A7C2D}" type="presParOf" srcId="{7852E34C-B138-4D5D-9B44-2A7FC027F6C4}" destId="{361F1B45-78A6-4CD9-AF25-6770DF60DD3F}" srcOrd="9" destOrd="0" presId="urn:microsoft.com/office/officeart/2005/8/layout/hierarchy3"/>
    <dgm:cxn modelId="{A3EAB629-7C01-469B-8713-7BAEBB0EF81A}" type="presParOf" srcId="{7852E34C-B138-4D5D-9B44-2A7FC027F6C4}" destId="{61DD1369-9AB0-41E3-8D28-FAB080BAEBF2}" srcOrd="10" destOrd="0" presId="urn:microsoft.com/office/officeart/2005/8/layout/hierarchy3"/>
    <dgm:cxn modelId="{FE1D6F29-9BEB-4DED-9C9F-28D9DBBBD924}" type="presParOf" srcId="{7852E34C-B138-4D5D-9B44-2A7FC027F6C4}" destId="{637F6C66-821F-4BD3-822C-308E5EE87AE3}" srcOrd="11" destOrd="0" presId="urn:microsoft.com/office/officeart/2005/8/layout/hierarchy3"/>
    <dgm:cxn modelId="{2922DC15-045A-46E0-9F03-F39CD51B3D1E}" type="presParOf" srcId="{7852E34C-B138-4D5D-9B44-2A7FC027F6C4}" destId="{5B5AFCE6-3E45-4E02-A5B5-F94C2B25750D}" srcOrd="12" destOrd="0" presId="urn:microsoft.com/office/officeart/2005/8/layout/hierarchy3"/>
    <dgm:cxn modelId="{687ECE9C-A27D-4C6C-A32E-AA6DE3704233}" type="presParOf" srcId="{7852E34C-B138-4D5D-9B44-2A7FC027F6C4}" destId="{63585648-DDB9-4742-BA1C-23ECD489BE18}" srcOrd="13" destOrd="0" presId="urn:microsoft.com/office/officeart/2005/8/layout/hierarchy3"/>
    <dgm:cxn modelId="{46A523D2-5AA7-4FEB-963B-16D4CED1E23D}" type="presParOf" srcId="{7852E34C-B138-4D5D-9B44-2A7FC027F6C4}" destId="{E6AEB1B2-8E0D-4277-9C0F-D52885F39520}" srcOrd="14" destOrd="0" presId="urn:microsoft.com/office/officeart/2005/8/layout/hierarchy3"/>
    <dgm:cxn modelId="{308A8B26-B761-45A0-B706-A3D17B944DD8}" type="presParOf" srcId="{7852E34C-B138-4D5D-9B44-2A7FC027F6C4}" destId="{6D5F01BB-5DD8-416F-9CCD-878B7A610C73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5C6D40-6065-47EA-8B22-A8B940B84E1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1F88839-46B0-4FAE-9479-73093D9B7723}">
      <dgm:prSet phldrT="[Текст]" custT="1"/>
      <dgm:spPr>
        <a:solidFill>
          <a:srgbClr val="2B55A2"/>
        </a:solidFill>
        <a:ln>
          <a:solidFill>
            <a:srgbClr val="2B55A2"/>
          </a:solidFill>
        </a:ln>
      </dgm:spPr>
      <dgm:t>
        <a:bodyPr/>
        <a:lstStyle/>
        <a:p>
          <a:r>
            <a:rPr lang="uk-UA" sz="1800" dirty="0">
              <a:latin typeface="e-Ukraine Head Bold" panose="00000800000000000000" pitchFamily="50" charset="-52"/>
            </a:rPr>
            <a:t>ПУБЛІЧНІ КОШТИ</a:t>
          </a:r>
        </a:p>
      </dgm:t>
    </dgm:pt>
    <dgm:pt modelId="{D92CA3BA-33A3-4A20-9F84-D4F387F54620}" type="parTrans" cxnId="{DD2B7314-1C44-46DD-B091-4B9D11C23A41}">
      <dgm:prSet/>
      <dgm:spPr/>
      <dgm:t>
        <a:bodyPr/>
        <a:lstStyle/>
        <a:p>
          <a:endParaRPr lang="uk-UA"/>
        </a:p>
      </dgm:t>
    </dgm:pt>
    <dgm:pt modelId="{BCD20800-6081-4612-9257-689127BCB65B}" type="sibTrans" cxnId="{DD2B7314-1C44-46DD-B091-4B9D11C23A41}">
      <dgm:prSet/>
      <dgm:spPr/>
      <dgm:t>
        <a:bodyPr/>
        <a:lstStyle/>
        <a:p>
          <a:endParaRPr lang="uk-UA"/>
        </a:p>
      </dgm:t>
    </dgm:pt>
    <dgm:pt modelId="{C5388030-E6BB-4FB2-98D9-42E3FEA57519}">
      <dgm:prSet custT="1"/>
      <dgm:spPr/>
      <dgm:t>
        <a:bodyPr/>
        <a:lstStyle/>
        <a:p>
          <a:r>
            <a:rPr lang="uk-UA" sz="1400" dirty="0">
              <a:latin typeface="e-Ukraine Head" panose="00000500000000000000" pitchFamily="50" charset="-52"/>
            </a:rPr>
            <a:t>ПЛАНУВАННЯ БЮДЖЕТУ</a:t>
          </a:r>
        </a:p>
      </dgm:t>
    </dgm:pt>
    <dgm:pt modelId="{BC11C7F1-DC7B-4262-9458-F3BA797B3E0A}" type="parTrans" cxnId="{5966F5FC-F370-47FB-A587-F966BA471676}">
      <dgm:prSet/>
      <dgm:spPr/>
      <dgm:t>
        <a:bodyPr/>
        <a:lstStyle/>
        <a:p>
          <a:endParaRPr lang="uk-UA"/>
        </a:p>
      </dgm:t>
    </dgm:pt>
    <dgm:pt modelId="{DAEA3218-9DEB-4D32-B8FC-E6BBA257F9B6}" type="sibTrans" cxnId="{5966F5FC-F370-47FB-A587-F966BA471676}">
      <dgm:prSet/>
      <dgm:spPr/>
      <dgm:t>
        <a:bodyPr/>
        <a:lstStyle/>
        <a:p>
          <a:endParaRPr lang="uk-UA"/>
        </a:p>
      </dgm:t>
    </dgm:pt>
    <dgm:pt modelId="{DEF800D1-5454-4E21-96F0-88D5A1FA7C03}">
      <dgm:prSet custT="1"/>
      <dgm:spPr/>
      <dgm:t>
        <a:bodyPr/>
        <a:lstStyle/>
        <a:p>
          <a:r>
            <a:rPr lang="uk-UA" sz="1400" dirty="0">
              <a:latin typeface="e-Ukraine Head" panose="00000500000000000000" pitchFamily="50" charset="-52"/>
            </a:rPr>
            <a:t>ВИКОНАННЯ БЮДЖЕТУ</a:t>
          </a:r>
        </a:p>
      </dgm:t>
    </dgm:pt>
    <dgm:pt modelId="{B5F08917-2DBC-47E6-AC83-6343D7975074}" type="parTrans" cxnId="{CE17FC68-397C-4E1A-91A5-89B21D4423B9}">
      <dgm:prSet/>
      <dgm:spPr/>
      <dgm:t>
        <a:bodyPr/>
        <a:lstStyle/>
        <a:p>
          <a:endParaRPr lang="uk-UA"/>
        </a:p>
      </dgm:t>
    </dgm:pt>
    <dgm:pt modelId="{C46A396F-F413-4EC8-A2ED-7FA25A275FEB}" type="sibTrans" cxnId="{CE17FC68-397C-4E1A-91A5-89B21D4423B9}">
      <dgm:prSet/>
      <dgm:spPr/>
      <dgm:t>
        <a:bodyPr/>
        <a:lstStyle/>
        <a:p>
          <a:endParaRPr lang="uk-UA"/>
        </a:p>
      </dgm:t>
    </dgm:pt>
    <dgm:pt modelId="{7819D878-7BBF-4E61-8DCA-1F7C7E175EC0}">
      <dgm:prSet custT="1"/>
      <dgm:spPr/>
      <dgm:t>
        <a:bodyPr/>
        <a:lstStyle/>
        <a:p>
          <a:r>
            <a:rPr lang="uk-UA" sz="1400" dirty="0">
              <a:latin typeface="e-Ukraine Head" panose="00000500000000000000" pitchFamily="50" charset="-52"/>
            </a:rPr>
            <a:t>БЮДЖЕТНЕ ЗВІТУВАННЯ</a:t>
          </a:r>
        </a:p>
      </dgm:t>
    </dgm:pt>
    <dgm:pt modelId="{301F8BAA-4A39-4369-9F36-001152690AD7}" type="parTrans" cxnId="{915E9E52-6C80-4CDE-91C0-3F1FD94B5EF9}">
      <dgm:prSet/>
      <dgm:spPr/>
      <dgm:t>
        <a:bodyPr/>
        <a:lstStyle/>
        <a:p>
          <a:endParaRPr lang="uk-UA"/>
        </a:p>
      </dgm:t>
    </dgm:pt>
    <dgm:pt modelId="{78F6B6E8-FD7E-4044-82D1-5798CA00437F}" type="sibTrans" cxnId="{915E9E52-6C80-4CDE-91C0-3F1FD94B5EF9}">
      <dgm:prSet/>
      <dgm:spPr/>
      <dgm:t>
        <a:bodyPr/>
        <a:lstStyle/>
        <a:p>
          <a:endParaRPr lang="uk-UA"/>
        </a:p>
      </dgm:t>
    </dgm:pt>
    <dgm:pt modelId="{20C5352D-7299-40C4-B138-9EA8EED30A86}">
      <dgm:prSet custT="1"/>
      <dgm:spPr/>
      <dgm:t>
        <a:bodyPr/>
        <a:lstStyle/>
        <a:p>
          <a:r>
            <a:rPr lang="uk-UA" sz="1400" dirty="0">
              <a:latin typeface="e-Ukraine Head" panose="00000500000000000000" pitchFamily="50" charset="-52"/>
            </a:rPr>
            <a:t>ЗАКУПІВЛІ</a:t>
          </a:r>
        </a:p>
      </dgm:t>
    </dgm:pt>
    <dgm:pt modelId="{444F9C05-A246-449C-B399-8F6053E58814}" type="parTrans" cxnId="{AADB9642-E25C-466D-A9C0-4956C85F317F}">
      <dgm:prSet/>
      <dgm:spPr/>
      <dgm:t>
        <a:bodyPr/>
        <a:lstStyle/>
        <a:p>
          <a:endParaRPr lang="uk-UA"/>
        </a:p>
      </dgm:t>
    </dgm:pt>
    <dgm:pt modelId="{AA22CB35-4C59-4998-98E0-E1803DDAA344}" type="sibTrans" cxnId="{AADB9642-E25C-466D-A9C0-4956C85F317F}">
      <dgm:prSet/>
      <dgm:spPr/>
      <dgm:t>
        <a:bodyPr/>
        <a:lstStyle/>
        <a:p>
          <a:endParaRPr lang="uk-UA"/>
        </a:p>
      </dgm:t>
    </dgm:pt>
    <dgm:pt modelId="{1955A600-2EAE-486E-A817-0091E011D998}">
      <dgm:prSet custT="1"/>
      <dgm:spPr/>
      <dgm:t>
        <a:bodyPr/>
        <a:lstStyle/>
        <a:p>
          <a:r>
            <a:rPr lang="uk-UA" sz="1400" dirty="0">
              <a:latin typeface="e-Ukraine Head" panose="00000500000000000000" pitchFamily="50" charset="-52"/>
            </a:rPr>
            <a:t>ОПЛАТА ПРАЦІ</a:t>
          </a:r>
          <a:endParaRPr lang="uk-UA" sz="1600" dirty="0">
            <a:latin typeface="e-Ukraine Head" panose="00000500000000000000" pitchFamily="50" charset="-52"/>
          </a:endParaRPr>
        </a:p>
      </dgm:t>
    </dgm:pt>
    <dgm:pt modelId="{E2B2E9E3-D4FF-4299-9D9E-11145818D0F6}" type="parTrans" cxnId="{539AF33D-57F4-479D-A6B0-7EA496797946}">
      <dgm:prSet/>
      <dgm:spPr/>
      <dgm:t>
        <a:bodyPr/>
        <a:lstStyle/>
        <a:p>
          <a:endParaRPr lang="uk-UA"/>
        </a:p>
      </dgm:t>
    </dgm:pt>
    <dgm:pt modelId="{0DA90870-89CF-4AAB-9CE1-30C3279D589C}" type="sibTrans" cxnId="{539AF33D-57F4-479D-A6B0-7EA496797946}">
      <dgm:prSet/>
      <dgm:spPr/>
      <dgm:t>
        <a:bodyPr/>
        <a:lstStyle/>
        <a:p>
          <a:endParaRPr lang="uk-UA"/>
        </a:p>
      </dgm:t>
    </dgm:pt>
    <dgm:pt modelId="{B4F8ECF4-DC15-4165-9B4C-A19C19E81329}" type="pres">
      <dgm:prSet presAssocID="{255C6D40-6065-47EA-8B22-A8B940B84E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41BB538-C54C-4287-8A47-D04AC82F0E68}" type="pres">
      <dgm:prSet presAssocID="{B1F88839-46B0-4FAE-9479-73093D9B7723}" presName="root" presStyleCnt="0"/>
      <dgm:spPr/>
    </dgm:pt>
    <dgm:pt modelId="{59788BED-4560-473F-AE47-BFB77F8E395A}" type="pres">
      <dgm:prSet presAssocID="{B1F88839-46B0-4FAE-9479-73093D9B7723}" presName="rootComposite" presStyleCnt="0"/>
      <dgm:spPr/>
    </dgm:pt>
    <dgm:pt modelId="{E8A311C2-53A8-413E-AF43-C2FC5C6A8D0B}" type="pres">
      <dgm:prSet presAssocID="{B1F88839-46B0-4FAE-9479-73093D9B7723}" presName="rootText" presStyleLbl="node1" presStyleIdx="0" presStyleCnt="1" custScaleX="205309" custScaleY="92942" custLinFactNeighborX="7547" custLinFactNeighborY="1493"/>
      <dgm:spPr/>
      <dgm:t>
        <a:bodyPr/>
        <a:lstStyle/>
        <a:p>
          <a:endParaRPr lang="uk-UA"/>
        </a:p>
      </dgm:t>
    </dgm:pt>
    <dgm:pt modelId="{5458A506-B94F-4F90-9D45-1BF649A0D4A0}" type="pres">
      <dgm:prSet presAssocID="{B1F88839-46B0-4FAE-9479-73093D9B7723}" presName="rootConnector" presStyleLbl="node1" presStyleIdx="0" presStyleCnt="1"/>
      <dgm:spPr/>
      <dgm:t>
        <a:bodyPr/>
        <a:lstStyle/>
        <a:p>
          <a:endParaRPr lang="uk-UA"/>
        </a:p>
      </dgm:t>
    </dgm:pt>
    <dgm:pt modelId="{7852E34C-B138-4D5D-9B44-2A7FC027F6C4}" type="pres">
      <dgm:prSet presAssocID="{B1F88839-46B0-4FAE-9479-73093D9B7723}" presName="childShape" presStyleCnt="0"/>
      <dgm:spPr/>
    </dgm:pt>
    <dgm:pt modelId="{416DB694-BAD4-459D-9E08-94D51043C1F8}" type="pres">
      <dgm:prSet presAssocID="{BC11C7F1-DC7B-4262-9458-F3BA797B3E0A}" presName="Name13" presStyleLbl="parChTrans1D2" presStyleIdx="0" presStyleCnt="5"/>
      <dgm:spPr/>
      <dgm:t>
        <a:bodyPr/>
        <a:lstStyle/>
        <a:p>
          <a:endParaRPr lang="uk-UA"/>
        </a:p>
      </dgm:t>
    </dgm:pt>
    <dgm:pt modelId="{E2D71BBC-48A8-45E3-86D5-C284F14B5934}" type="pres">
      <dgm:prSet presAssocID="{C5388030-E6BB-4FB2-98D9-42E3FEA57519}" presName="childText" presStyleLbl="bgAcc1" presStyleIdx="0" presStyleCnt="5" custScaleX="2041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492BB7-DF42-4A5F-BDE0-0AC629D8BF4F}" type="pres">
      <dgm:prSet presAssocID="{B5F08917-2DBC-47E6-AC83-6343D7975074}" presName="Name13" presStyleLbl="parChTrans1D2" presStyleIdx="1" presStyleCnt="5"/>
      <dgm:spPr/>
      <dgm:t>
        <a:bodyPr/>
        <a:lstStyle/>
        <a:p>
          <a:endParaRPr lang="uk-UA"/>
        </a:p>
      </dgm:t>
    </dgm:pt>
    <dgm:pt modelId="{4F837C36-F1B3-4454-AD1A-D506326B0AEC}" type="pres">
      <dgm:prSet presAssocID="{DEF800D1-5454-4E21-96F0-88D5A1FA7C03}" presName="childText" presStyleLbl="bgAcc1" presStyleIdx="1" presStyleCnt="5" custScaleX="2041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71475B-7C90-453C-BC86-0D76D249AB6B}" type="pres">
      <dgm:prSet presAssocID="{301F8BAA-4A39-4369-9F36-001152690AD7}" presName="Name13" presStyleLbl="parChTrans1D2" presStyleIdx="2" presStyleCnt="5"/>
      <dgm:spPr/>
      <dgm:t>
        <a:bodyPr/>
        <a:lstStyle/>
        <a:p>
          <a:endParaRPr lang="uk-UA"/>
        </a:p>
      </dgm:t>
    </dgm:pt>
    <dgm:pt modelId="{84C44D84-5218-4A3B-8FFB-C6B00DB9B36D}" type="pres">
      <dgm:prSet presAssocID="{7819D878-7BBF-4E61-8DCA-1F7C7E175EC0}" presName="childText" presStyleLbl="bgAcc1" presStyleIdx="2" presStyleCnt="5" custScaleX="2041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61E92F-6939-4A67-9E0B-2CE75A1A00EA}" type="pres">
      <dgm:prSet presAssocID="{444F9C05-A246-449C-B399-8F6053E58814}" presName="Name13" presStyleLbl="parChTrans1D2" presStyleIdx="3" presStyleCnt="5"/>
      <dgm:spPr/>
      <dgm:t>
        <a:bodyPr/>
        <a:lstStyle/>
        <a:p>
          <a:endParaRPr lang="uk-UA"/>
        </a:p>
      </dgm:t>
    </dgm:pt>
    <dgm:pt modelId="{C7A33087-B24C-40C1-8971-883F7F5E6499}" type="pres">
      <dgm:prSet presAssocID="{20C5352D-7299-40C4-B138-9EA8EED30A86}" presName="childText" presStyleLbl="bgAcc1" presStyleIdx="3" presStyleCnt="5" custScaleX="2041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480789-7A67-41CB-A320-216F8B54D31C}" type="pres">
      <dgm:prSet presAssocID="{E2B2E9E3-D4FF-4299-9D9E-11145818D0F6}" presName="Name13" presStyleLbl="parChTrans1D2" presStyleIdx="4" presStyleCnt="5"/>
      <dgm:spPr/>
      <dgm:t>
        <a:bodyPr/>
        <a:lstStyle/>
        <a:p>
          <a:endParaRPr lang="uk-UA"/>
        </a:p>
      </dgm:t>
    </dgm:pt>
    <dgm:pt modelId="{A8113D50-82DB-4ECA-88E9-BAD96B620328}" type="pres">
      <dgm:prSet presAssocID="{1955A600-2EAE-486E-A817-0091E011D998}" presName="childText" presStyleLbl="bgAcc1" presStyleIdx="4" presStyleCnt="5" custScaleX="2041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39AF33D-57F4-479D-A6B0-7EA496797946}" srcId="{B1F88839-46B0-4FAE-9479-73093D9B7723}" destId="{1955A600-2EAE-486E-A817-0091E011D998}" srcOrd="4" destOrd="0" parTransId="{E2B2E9E3-D4FF-4299-9D9E-11145818D0F6}" sibTransId="{0DA90870-89CF-4AAB-9CE1-30C3279D589C}"/>
    <dgm:cxn modelId="{DD2B7314-1C44-46DD-B091-4B9D11C23A41}" srcId="{255C6D40-6065-47EA-8B22-A8B940B84E1D}" destId="{B1F88839-46B0-4FAE-9479-73093D9B7723}" srcOrd="0" destOrd="0" parTransId="{D92CA3BA-33A3-4A20-9F84-D4F387F54620}" sibTransId="{BCD20800-6081-4612-9257-689127BCB65B}"/>
    <dgm:cxn modelId="{021651DF-ABB4-440D-8286-589801BA25DE}" type="presOf" srcId="{BC11C7F1-DC7B-4262-9458-F3BA797B3E0A}" destId="{416DB694-BAD4-459D-9E08-94D51043C1F8}" srcOrd="0" destOrd="0" presId="urn:microsoft.com/office/officeart/2005/8/layout/hierarchy3"/>
    <dgm:cxn modelId="{ADC2B725-4612-4273-80BF-7E2A979C6AF9}" type="presOf" srcId="{B1F88839-46B0-4FAE-9479-73093D9B7723}" destId="{5458A506-B94F-4F90-9D45-1BF649A0D4A0}" srcOrd="1" destOrd="0" presId="urn:microsoft.com/office/officeart/2005/8/layout/hierarchy3"/>
    <dgm:cxn modelId="{AADB9642-E25C-466D-A9C0-4956C85F317F}" srcId="{B1F88839-46B0-4FAE-9479-73093D9B7723}" destId="{20C5352D-7299-40C4-B138-9EA8EED30A86}" srcOrd="3" destOrd="0" parTransId="{444F9C05-A246-449C-B399-8F6053E58814}" sibTransId="{AA22CB35-4C59-4998-98E0-E1803DDAA344}"/>
    <dgm:cxn modelId="{5525BEC3-0D18-4E36-980C-AFB0C24344D3}" type="presOf" srcId="{C5388030-E6BB-4FB2-98D9-42E3FEA57519}" destId="{E2D71BBC-48A8-45E3-86D5-C284F14B5934}" srcOrd="0" destOrd="0" presId="urn:microsoft.com/office/officeart/2005/8/layout/hierarchy3"/>
    <dgm:cxn modelId="{915E9E52-6C80-4CDE-91C0-3F1FD94B5EF9}" srcId="{B1F88839-46B0-4FAE-9479-73093D9B7723}" destId="{7819D878-7BBF-4E61-8DCA-1F7C7E175EC0}" srcOrd="2" destOrd="0" parTransId="{301F8BAA-4A39-4369-9F36-001152690AD7}" sibTransId="{78F6B6E8-FD7E-4044-82D1-5798CA00437F}"/>
    <dgm:cxn modelId="{0AF5D260-4C9E-4FC8-BCE4-EBAEAD97E289}" type="presOf" srcId="{B5F08917-2DBC-47E6-AC83-6343D7975074}" destId="{ED492BB7-DF42-4A5F-BDE0-0AC629D8BF4F}" srcOrd="0" destOrd="0" presId="urn:microsoft.com/office/officeart/2005/8/layout/hierarchy3"/>
    <dgm:cxn modelId="{5966F5FC-F370-47FB-A587-F966BA471676}" srcId="{B1F88839-46B0-4FAE-9479-73093D9B7723}" destId="{C5388030-E6BB-4FB2-98D9-42E3FEA57519}" srcOrd="0" destOrd="0" parTransId="{BC11C7F1-DC7B-4262-9458-F3BA797B3E0A}" sibTransId="{DAEA3218-9DEB-4D32-B8FC-E6BBA257F9B6}"/>
    <dgm:cxn modelId="{CE17FC68-397C-4E1A-91A5-89B21D4423B9}" srcId="{B1F88839-46B0-4FAE-9479-73093D9B7723}" destId="{DEF800D1-5454-4E21-96F0-88D5A1FA7C03}" srcOrd="1" destOrd="0" parTransId="{B5F08917-2DBC-47E6-AC83-6343D7975074}" sibTransId="{C46A396F-F413-4EC8-A2ED-7FA25A275FEB}"/>
    <dgm:cxn modelId="{4A60423E-A060-4E2A-B4D9-2A7A63EEAC0F}" type="presOf" srcId="{255C6D40-6065-47EA-8B22-A8B940B84E1D}" destId="{B4F8ECF4-DC15-4165-9B4C-A19C19E81329}" srcOrd="0" destOrd="0" presId="urn:microsoft.com/office/officeart/2005/8/layout/hierarchy3"/>
    <dgm:cxn modelId="{8E9EFC56-D206-43DA-88BA-6E5D9B557B1D}" type="presOf" srcId="{20C5352D-7299-40C4-B138-9EA8EED30A86}" destId="{C7A33087-B24C-40C1-8971-883F7F5E6499}" srcOrd="0" destOrd="0" presId="urn:microsoft.com/office/officeart/2005/8/layout/hierarchy3"/>
    <dgm:cxn modelId="{E6DA6421-7709-4B2B-B3B3-72036CD701EC}" type="presOf" srcId="{301F8BAA-4A39-4369-9F36-001152690AD7}" destId="{7371475B-7C90-453C-BC86-0D76D249AB6B}" srcOrd="0" destOrd="0" presId="urn:microsoft.com/office/officeart/2005/8/layout/hierarchy3"/>
    <dgm:cxn modelId="{B305BB33-3402-4BF8-97B7-46557E575B26}" type="presOf" srcId="{E2B2E9E3-D4FF-4299-9D9E-11145818D0F6}" destId="{6C480789-7A67-41CB-A320-216F8B54D31C}" srcOrd="0" destOrd="0" presId="urn:microsoft.com/office/officeart/2005/8/layout/hierarchy3"/>
    <dgm:cxn modelId="{6262847D-98C5-4370-91EA-820EE8B4C3A2}" type="presOf" srcId="{1955A600-2EAE-486E-A817-0091E011D998}" destId="{A8113D50-82DB-4ECA-88E9-BAD96B620328}" srcOrd="0" destOrd="0" presId="urn:microsoft.com/office/officeart/2005/8/layout/hierarchy3"/>
    <dgm:cxn modelId="{F1FBA225-C3EE-4275-9DD2-8B29B6D79542}" type="presOf" srcId="{B1F88839-46B0-4FAE-9479-73093D9B7723}" destId="{E8A311C2-53A8-413E-AF43-C2FC5C6A8D0B}" srcOrd="0" destOrd="0" presId="urn:microsoft.com/office/officeart/2005/8/layout/hierarchy3"/>
    <dgm:cxn modelId="{6F1B42DC-E3E9-466D-A32A-0E6440892C3B}" type="presOf" srcId="{444F9C05-A246-449C-B399-8F6053E58814}" destId="{1161E92F-6939-4A67-9E0B-2CE75A1A00EA}" srcOrd="0" destOrd="0" presId="urn:microsoft.com/office/officeart/2005/8/layout/hierarchy3"/>
    <dgm:cxn modelId="{E4811611-8A87-4AF0-AD40-E5138931B21A}" type="presOf" srcId="{7819D878-7BBF-4E61-8DCA-1F7C7E175EC0}" destId="{84C44D84-5218-4A3B-8FFB-C6B00DB9B36D}" srcOrd="0" destOrd="0" presId="urn:microsoft.com/office/officeart/2005/8/layout/hierarchy3"/>
    <dgm:cxn modelId="{DCA1C457-2312-433C-A759-C3C1C1385B1B}" type="presOf" srcId="{DEF800D1-5454-4E21-96F0-88D5A1FA7C03}" destId="{4F837C36-F1B3-4454-AD1A-D506326B0AEC}" srcOrd="0" destOrd="0" presId="urn:microsoft.com/office/officeart/2005/8/layout/hierarchy3"/>
    <dgm:cxn modelId="{6A83F5F8-95D4-4AC5-894E-2F0324ECA305}" type="presParOf" srcId="{B4F8ECF4-DC15-4165-9B4C-A19C19E81329}" destId="{641BB538-C54C-4287-8A47-D04AC82F0E68}" srcOrd="0" destOrd="0" presId="urn:microsoft.com/office/officeart/2005/8/layout/hierarchy3"/>
    <dgm:cxn modelId="{46BD380E-09D1-4C9F-BA1C-EF4AD0AEF2B9}" type="presParOf" srcId="{641BB538-C54C-4287-8A47-D04AC82F0E68}" destId="{59788BED-4560-473F-AE47-BFB77F8E395A}" srcOrd="0" destOrd="0" presId="urn:microsoft.com/office/officeart/2005/8/layout/hierarchy3"/>
    <dgm:cxn modelId="{5A1B8785-5E54-4F12-982C-80426C1F9246}" type="presParOf" srcId="{59788BED-4560-473F-AE47-BFB77F8E395A}" destId="{E8A311C2-53A8-413E-AF43-C2FC5C6A8D0B}" srcOrd="0" destOrd="0" presId="urn:microsoft.com/office/officeart/2005/8/layout/hierarchy3"/>
    <dgm:cxn modelId="{BEDA48DB-99A4-4857-BA1A-71C13A052553}" type="presParOf" srcId="{59788BED-4560-473F-AE47-BFB77F8E395A}" destId="{5458A506-B94F-4F90-9D45-1BF649A0D4A0}" srcOrd="1" destOrd="0" presId="urn:microsoft.com/office/officeart/2005/8/layout/hierarchy3"/>
    <dgm:cxn modelId="{BDD0E75D-CBDC-4917-8E04-F22B1847C9FB}" type="presParOf" srcId="{641BB538-C54C-4287-8A47-D04AC82F0E68}" destId="{7852E34C-B138-4D5D-9B44-2A7FC027F6C4}" srcOrd="1" destOrd="0" presId="urn:microsoft.com/office/officeart/2005/8/layout/hierarchy3"/>
    <dgm:cxn modelId="{2AE98550-EA5B-4F90-87CC-127A196BFA06}" type="presParOf" srcId="{7852E34C-B138-4D5D-9B44-2A7FC027F6C4}" destId="{416DB694-BAD4-459D-9E08-94D51043C1F8}" srcOrd="0" destOrd="0" presId="urn:microsoft.com/office/officeart/2005/8/layout/hierarchy3"/>
    <dgm:cxn modelId="{D4006306-C822-4434-AEA8-7944F211CB81}" type="presParOf" srcId="{7852E34C-B138-4D5D-9B44-2A7FC027F6C4}" destId="{E2D71BBC-48A8-45E3-86D5-C284F14B5934}" srcOrd="1" destOrd="0" presId="urn:microsoft.com/office/officeart/2005/8/layout/hierarchy3"/>
    <dgm:cxn modelId="{1F62BA6B-0E46-484B-9FD4-B365C6AE48F1}" type="presParOf" srcId="{7852E34C-B138-4D5D-9B44-2A7FC027F6C4}" destId="{ED492BB7-DF42-4A5F-BDE0-0AC629D8BF4F}" srcOrd="2" destOrd="0" presId="urn:microsoft.com/office/officeart/2005/8/layout/hierarchy3"/>
    <dgm:cxn modelId="{DEA85A45-C7C2-4401-9081-5B1B49AB06F5}" type="presParOf" srcId="{7852E34C-B138-4D5D-9B44-2A7FC027F6C4}" destId="{4F837C36-F1B3-4454-AD1A-D506326B0AEC}" srcOrd="3" destOrd="0" presId="urn:microsoft.com/office/officeart/2005/8/layout/hierarchy3"/>
    <dgm:cxn modelId="{B99F2016-4445-4EC3-A22A-72B1A7B831A7}" type="presParOf" srcId="{7852E34C-B138-4D5D-9B44-2A7FC027F6C4}" destId="{7371475B-7C90-453C-BC86-0D76D249AB6B}" srcOrd="4" destOrd="0" presId="urn:microsoft.com/office/officeart/2005/8/layout/hierarchy3"/>
    <dgm:cxn modelId="{8EC02F8A-D087-489C-95F7-DC745DF317B8}" type="presParOf" srcId="{7852E34C-B138-4D5D-9B44-2A7FC027F6C4}" destId="{84C44D84-5218-4A3B-8FFB-C6B00DB9B36D}" srcOrd="5" destOrd="0" presId="urn:microsoft.com/office/officeart/2005/8/layout/hierarchy3"/>
    <dgm:cxn modelId="{C101F9FF-FAEF-43A8-857B-91ABC80645CE}" type="presParOf" srcId="{7852E34C-B138-4D5D-9B44-2A7FC027F6C4}" destId="{1161E92F-6939-4A67-9E0B-2CE75A1A00EA}" srcOrd="6" destOrd="0" presId="urn:microsoft.com/office/officeart/2005/8/layout/hierarchy3"/>
    <dgm:cxn modelId="{65F9E05C-4242-43A4-8936-78EE656B242C}" type="presParOf" srcId="{7852E34C-B138-4D5D-9B44-2A7FC027F6C4}" destId="{C7A33087-B24C-40C1-8971-883F7F5E6499}" srcOrd="7" destOrd="0" presId="urn:microsoft.com/office/officeart/2005/8/layout/hierarchy3"/>
    <dgm:cxn modelId="{BF818C2A-5813-4398-9734-D775F7F4BAC0}" type="presParOf" srcId="{7852E34C-B138-4D5D-9B44-2A7FC027F6C4}" destId="{6C480789-7A67-41CB-A320-216F8B54D31C}" srcOrd="8" destOrd="0" presId="urn:microsoft.com/office/officeart/2005/8/layout/hierarchy3"/>
    <dgm:cxn modelId="{9D5969E2-C687-4970-9A99-310B82D8321E}" type="presParOf" srcId="{7852E34C-B138-4D5D-9B44-2A7FC027F6C4}" destId="{A8113D50-82DB-4ECA-88E9-BAD96B62032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5C6D40-6065-47EA-8B22-A8B940B84E1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1F88839-46B0-4FAE-9479-73093D9B7723}">
      <dgm:prSet phldrT="[Текст]" custT="1"/>
      <dgm:spPr>
        <a:solidFill>
          <a:srgbClr val="2B55A2"/>
        </a:solidFill>
        <a:ln>
          <a:solidFill>
            <a:srgbClr val="2B55A2"/>
          </a:solidFill>
        </a:ln>
      </dgm:spPr>
      <dgm:t>
        <a:bodyPr/>
        <a:lstStyle/>
        <a:p>
          <a:r>
            <a:rPr lang="uk-UA" sz="1600" dirty="0">
              <a:latin typeface="e-Ukraine Head Bold" panose="00000800000000000000" pitchFamily="50" charset="-52"/>
            </a:rPr>
            <a:t>ВОЄННИЙ (НАДЗВИЧАЙНИЙ) СТАН</a:t>
          </a:r>
        </a:p>
      </dgm:t>
    </dgm:pt>
    <dgm:pt modelId="{D92CA3BA-33A3-4A20-9F84-D4F387F54620}" type="parTrans" cxnId="{DD2B7314-1C44-46DD-B091-4B9D11C23A41}">
      <dgm:prSet/>
      <dgm:spPr/>
      <dgm:t>
        <a:bodyPr/>
        <a:lstStyle/>
        <a:p>
          <a:endParaRPr lang="uk-UA"/>
        </a:p>
      </dgm:t>
    </dgm:pt>
    <dgm:pt modelId="{BCD20800-6081-4612-9257-689127BCB65B}" type="sibTrans" cxnId="{DD2B7314-1C44-46DD-B091-4B9D11C23A41}">
      <dgm:prSet/>
      <dgm:spPr/>
      <dgm:t>
        <a:bodyPr/>
        <a:lstStyle/>
        <a:p>
          <a:endParaRPr lang="uk-UA"/>
        </a:p>
      </dgm:t>
    </dgm:pt>
    <dgm:pt modelId="{FBFE0F65-C9B2-4F97-AE60-27C5AECF4CA7}">
      <dgm:prSet phldrT="[Текст]" custT="1"/>
      <dgm:spPr/>
      <dgm:t>
        <a:bodyPr/>
        <a:lstStyle/>
        <a:p>
          <a:r>
            <a:rPr lang="uk-UA" sz="1200" dirty="0">
              <a:latin typeface="e-Ukraine Head" panose="00000500000000000000" pitchFamily="50" charset="-52"/>
            </a:rPr>
            <a:t>ОБМЕЖЕННЯ ПРАВ ЛЮДИНИ</a:t>
          </a:r>
        </a:p>
      </dgm:t>
    </dgm:pt>
    <dgm:pt modelId="{A7D5C856-3CE9-43E9-B8F7-098F68CB99E8}" type="parTrans" cxnId="{7AF61228-7C3B-4B81-8D11-B39241E0217D}">
      <dgm:prSet/>
      <dgm:spPr/>
      <dgm:t>
        <a:bodyPr/>
        <a:lstStyle/>
        <a:p>
          <a:endParaRPr lang="uk-UA"/>
        </a:p>
      </dgm:t>
    </dgm:pt>
    <dgm:pt modelId="{03F8E5D2-60CF-4CB7-A3DE-49EF6868CED7}" type="sibTrans" cxnId="{7AF61228-7C3B-4B81-8D11-B39241E0217D}">
      <dgm:prSet/>
      <dgm:spPr/>
      <dgm:t>
        <a:bodyPr/>
        <a:lstStyle/>
        <a:p>
          <a:endParaRPr lang="uk-UA"/>
        </a:p>
      </dgm:t>
    </dgm:pt>
    <dgm:pt modelId="{F1742316-CF7E-4713-91EA-07FD7A1C9ECD}">
      <dgm:prSet phldrT="[Текст]" custT="1"/>
      <dgm:spPr/>
      <dgm:t>
        <a:bodyPr/>
        <a:lstStyle/>
        <a:p>
          <a:r>
            <a:rPr lang="uk-UA" sz="1200" dirty="0">
              <a:latin typeface="e-Ukraine Head" panose="00000500000000000000" pitchFamily="50" charset="-52"/>
            </a:rPr>
            <a:t>ГУМАНІТАРНА ДОПОМОГА</a:t>
          </a:r>
        </a:p>
      </dgm:t>
    </dgm:pt>
    <dgm:pt modelId="{10DEDFB9-AEF6-44F0-B356-9FD06FD955C4}" type="parTrans" cxnId="{6FA828F9-F8CF-4BF7-B674-38F2960BE456}">
      <dgm:prSet/>
      <dgm:spPr/>
      <dgm:t>
        <a:bodyPr/>
        <a:lstStyle/>
        <a:p>
          <a:endParaRPr lang="uk-UA"/>
        </a:p>
      </dgm:t>
    </dgm:pt>
    <dgm:pt modelId="{CF057110-0425-4471-8E7A-BC28CC76DA59}" type="sibTrans" cxnId="{6FA828F9-F8CF-4BF7-B674-38F2960BE456}">
      <dgm:prSet/>
      <dgm:spPr/>
      <dgm:t>
        <a:bodyPr/>
        <a:lstStyle/>
        <a:p>
          <a:endParaRPr lang="uk-UA"/>
        </a:p>
      </dgm:t>
    </dgm:pt>
    <dgm:pt modelId="{043FAED3-91E1-45D5-912B-964DD22C3C88}">
      <dgm:prSet phldrT="[Текст]" custT="1"/>
      <dgm:spPr/>
      <dgm:t>
        <a:bodyPr/>
        <a:lstStyle/>
        <a:p>
          <a:r>
            <a:rPr lang="uk-UA" sz="1200" dirty="0">
              <a:latin typeface="e-Ukraine Head" panose="00000500000000000000" pitchFamily="50" charset="-52"/>
            </a:rPr>
            <a:t>ПОПЕРЕДЖЕННЯ ПРО ЗАГРОЗИ</a:t>
          </a:r>
        </a:p>
      </dgm:t>
    </dgm:pt>
    <dgm:pt modelId="{53A244C3-3564-464C-9596-625047DA7AB7}" type="parTrans" cxnId="{387DA051-31D8-45EB-8884-744F01EE5FD0}">
      <dgm:prSet/>
      <dgm:spPr/>
      <dgm:t>
        <a:bodyPr/>
        <a:lstStyle/>
        <a:p>
          <a:endParaRPr lang="uk-UA"/>
        </a:p>
      </dgm:t>
    </dgm:pt>
    <dgm:pt modelId="{B0282582-3CEC-4B57-B4CE-A7DFE1B67C3D}" type="sibTrans" cxnId="{387DA051-31D8-45EB-8884-744F01EE5FD0}">
      <dgm:prSet/>
      <dgm:spPr/>
      <dgm:t>
        <a:bodyPr/>
        <a:lstStyle/>
        <a:p>
          <a:endParaRPr lang="uk-UA"/>
        </a:p>
      </dgm:t>
    </dgm:pt>
    <dgm:pt modelId="{93F45FDA-7085-479D-9EA6-D703B13577B9}">
      <dgm:prSet phldrT="[Текст]" custT="1"/>
      <dgm:spPr/>
      <dgm:t>
        <a:bodyPr/>
        <a:lstStyle/>
        <a:p>
          <a:r>
            <a:rPr lang="uk-UA" sz="1200" dirty="0">
              <a:latin typeface="e-Ukraine Head" panose="00000500000000000000" pitchFamily="50" charset="-52"/>
            </a:rPr>
            <a:t>ЦИВІЛЬНИЙ ЗАХИСТ</a:t>
          </a:r>
        </a:p>
      </dgm:t>
    </dgm:pt>
    <dgm:pt modelId="{3BE71804-9848-4098-A1DE-6A3EF77DEC34}" type="parTrans" cxnId="{6A491DAE-ABBB-4F04-82F6-C05321ECEEA2}">
      <dgm:prSet/>
      <dgm:spPr/>
      <dgm:t>
        <a:bodyPr/>
        <a:lstStyle/>
        <a:p>
          <a:endParaRPr lang="uk-UA"/>
        </a:p>
      </dgm:t>
    </dgm:pt>
    <dgm:pt modelId="{AE442CEB-F9CB-4A99-A0D5-C36DB396723F}" type="sibTrans" cxnId="{6A491DAE-ABBB-4F04-82F6-C05321ECEEA2}">
      <dgm:prSet/>
      <dgm:spPr/>
      <dgm:t>
        <a:bodyPr/>
        <a:lstStyle/>
        <a:p>
          <a:endParaRPr lang="uk-UA"/>
        </a:p>
      </dgm:t>
    </dgm:pt>
    <dgm:pt modelId="{B4F8ECF4-DC15-4165-9B4C-A19C19E81329}" type="pres">
      <dgm:prSet presAssocID="{255C6D40-6065-47EA-8B22-A8B940B84E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41BB538-C54C-4287-8A47-D04AC82F0E68}" type="pres">
      <dgm:prSet presAssocID="{B1F88839-46B0-4FAE-9479-73093D9B7723}" presName="root" presStyleCnt="0"/>
      <dgm:spPr/>
    </dgm:pt>
    <dgm:pt modelId="{59788BED-4560-473F-AE47-BFB77F8E395A}" type="pres">
      <dgm:prSet presAssocID="{B1F88839-46B0-4FAE-9479-73093D9B7723}" presName="rootComposite" presStyleCnt="0"/>
      <dgm:spPr/>
    </dgm:pt>
    <dgm:pt modelId="{E8A311C2-53A8-413E-AF43-C2FC5C6A8D0B}" type="pres">
      <dgm:prSet presAssocID="{B1F88839-46B0-4FAE-9479-73093D9B7723}" presName="rootText" presStyleLbl="node1" presStyleIdx="0" presStyleCnt="1" custScaleX="185997" custScaleY="108613" custLinFactNeighborX="7547" custLinFactNeighborY="1493"/>
      <dgm:spPr/>
      <dgm:t>
        <a:bodyPr/>
        <a:lstStyle/>
        <a:p>
          <a:endParaRPr lang="uk-UA"/>
        </a:p>
      </dgm:t>
    </dgm:pt>
    <dgm:pt modelId="{5458A506-B94F-4F90-9D45-1BF649A0D4A0}" type="pres">
      <dgm:prSet presAssocID="{B1F88839-46B0-4FAE-9479-73093D9B7723}" presName="rootConnector" presStyleLbl="node1" presStyleIdx="0" presStyleCnt="1"/>
      <dgm:spPr/>
      <dgm:t>
        <a:bodyPr/>
        <a:lstStyle/>
        <a:p>
          <a:endParaRPr lang="uk-UA"/>
        </a:p>
      </dgm:t>
    </dgm:pt>
    <dgm:pt modelId="{7852E34C-B138-4D5D-9B44-2A7FC027F6C4}" type="pres">
      <dgm:prSet presAssocID="{B1F88839-46B0-4FAE-9479-73093D9B7723}" presName="childShape" presStyleCnt="0"/>
      <dgm:spPr/>
    </dgm:pt>
    <dgm:pt modelId="{44C47FD3-F67B-467A-8823-46C58BA23D23}" type="pres">
      <dgm:prSet presAssocID="{A7D5C856-3CE9-43E9-B8F7-098F68CB99E8}" presName="Name13" presStyleLbl="parChTrans1D2" presStyleIdx="0" presStyleCnt="4"/>
      <dgm:spPr/>
      <dgm:t>
        <a:bodyPr/>
        <a:lstStyle/>
        <a:p>
          <a:endParaRPr lang="uk-UA"/>
        </a:p>
      </dgm:t>
    </dgm:pt>
    <dgm:pt modelId="{EF4A6825-D36F-4A5E-838A-7221BE75D531}" type="pres">
      <dgm:prSet presAssocID="{FBFE0F65-C9B2-4F97-AE60-27C5AECF4CA7}" presName="childText" presStyleLbl="bgAcc1" presStyleIdx="0" presStyleCnt="4" custScaleX="1954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EC7B61-E2D7-4E81-93AB-B9341564C688}" type="pres">
      <dgm:prSet presAssocID="{10DEDFB9-AEF6-44F0-B356-9FD06FD955C4}" presName="Name13" presStyleLbl="parChTrans1D2" presStyleIdx="1" presStyleCnt="4"/>
      <dgm:spPr/>
      <dgm:t>
        <a:bodyPr/>
        <a:lstStyle/>
        <a:p>
          <a:endParaRPr lang="uk-UA"/>
        </a:p>
      </dgm:t>
    </dgm:pt>
    <dgm:pt modelId="{02EA3B4B-521D-4350-B01D-E0D92775125B}" type="pres">
      <dgm:prSet presAssocID="{F1742316-CF7E-4713-91EA-07FD7A1C9ECD}" presName="childText" presStyleLbl="bgAcc1" presStyleIdx="1" presStyleCnt="4" custScaleX="1954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01B403-9945-4E55-B4A5-CE605430E866}" type="pres">
      <dgm:prSet presAssocID="{53A244C3-3564-464C-9596-625047DA7AB7}" presName="Name13" presStyleLbl="parChTrans1D2" presStyleIdx="2" presStyleCnt="4"/>
      <dgm:spPr/>
      <dgm:t>
        <a:bodyPr/>
        <a:lstStyle/>
        <a:p>
          <a:endParaRPr lang="uk-UA"/>
        </a:p>
      </dgm:t>
    </dgm:pt>
    <dgm:pt modelId="{2D2B48B5-278B-4491-943B-029107EB2ACD}" type="pres">
      <dgm:prSet presAssocID="{043FAED3-91E1-45D5-912B-964DD22C3C88}" presName="childText" presStyleLbl="bgAcc1" presStyleIdx="2" presStyleCnt="4" custScaleX="1954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027D4E-E34E-4273-A424-FADFD92DECA1}" type="pres">
      <dgm:prSet presAssocID="{3BE71804-9848-4098-A1DE-6A3EF77DEC34}" presName="Name13" presStyleLbl="parChTrans1D2" presStyleIdx="3" presStyleCnt="4"/>
      <dgm:spPr/>
      <dgm:t>
        <a:bodyPr/>
        <a:lstStyle/>
        <a:p>
          <a:endParaRPr lang="uk-UA"/>
        </a:p>
      </dgm:t>
    </dgm:pt>
    <dgm:pt modelId="{7CE7A89A-901E-42B5-B627-4FA3BB25C718}" type="pres">
      <dgm:prSet presAssocID="{93F45FDA-7085-479D-9EA6-D703B13577B9}" presName="childText" presStyleLbl="bgAcc1" presStyleIdx="3" presStyleCnt="4" custScaleX="1954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D2B7314-1C44-46DD-B091-4B9D11C23A41}" srcId="{255C6D40-6065-47EA-8B22-A8B940B84E1D}" destId="{B1F88839-46B0-4FAE-9479-73093D9B7723}" srcOrd="0" destOrd="0" parTransId="{D92CA3BA-33A3-4A20-9F84-D4F387F54620}" sibTransId="{BCD20800-6081-4612-9257-689127BCB65B}"/>
    <dgm:cxn modelId="{278E9684-C2BA-4D99-99A7-1DC00B94935C}" type="presOf" srcId="{A7D5C856-3CE9-43E9-B8F7-098F68CB99E8}" destId="{44C47FD3-F67B-467A-8823-46C58BA23D23}" srcOrd="0" destOrd="0" presId="urn:microsoft.com/office/officeart/2005/8/layout/hierarchy3"/>
    <dgm:cxn modelId="{16AE1DE5-EDDC-4034-AC31-D3FF1C675D84}" type="presOf" srcId="{3BE71804-9848-4098-A1DE-6A3EF77DEC34}" destId="{E9027D4E-E34E-4273-A424-FADFD92DECA1}" srcOrd="0" destOrd="0" presId="urn:microsoft.com/office/officeart/2005/8/layout/hierarchy3"/>
    <dgm:cxn modelId="{CA049D70-D8B6-4962-86EB-C0A51384144A}" type="presOf" srcId="{043FAED3-91E1-45D5-912B-964DD22C3C88}" destId="{2D2B48B5-278B-4491-943B-029107EB2ACD}" srcOrd="0" destOrd="0" presId="urn:microsoft.com/office/officeart/2005/8/layout/hierarchy3"/>
    <dgm:cxn modelId="{ADC2B725-4612-4273-80BF-7E2A979C6AF9}" type="presOf" srcId="{B1F88839-46B0-4FAE-9479-73093D9B7723}" destId="{5458A506-B94F-4F90-9D45-1BF649A0D4A0}" srcOrd="1" destOrd="0" presId="urn:microsoft.com/office/officeart/2005/8/layout/hierarchy3"/>
    <dgm:cxn modelId="{7AF61228-7C3B-4B81-8D11-B39241E0217D}" srcId="{B1F88839-46B0-4FAE-9479-73093D9B7723}" destId="{FBFE0F65-C9B2-4F97-AE60-27C5AECF4CA7}" srcOrd="0" destOrd="0" parTransId="{A7D5C856-3CE9-43E9-B8F7-098F68CB99E8}" sibTransId="{03F8E5D2-60CF-4CB7-A3DE-49EF6868CED7}"/>
    <dgm:cxn modelId="{C010D597-35FF-4F92-A1A6-38A84D467DC0}" type="presOf" srcId="{93F45FDA-7085-479D-9EA6-D703B13577B9}" destId="{7CE7A89A-901E-42B5-B627-4FA3BB25C718}" srcOrd="0" destOrd="0" presId="urn:microsoft.com/office/officeart/2005/8/layout/hierarchy3"/>
    <dgm:cxn modelId="{4A60423E-A060-4E2A-B4D9-2A7A63EEAC0F}" type="presOf" srcId="{255C6D40-6065-47EA-8B22-A8B940B84E1D}" destId="{B4F8ECF4-DC15-4165-9B4C-A19C19E81329}" srcOrd="0" destOrd="0" presId="urn:microsoft.com/office/officeart/2005/8/layout/hierarchy3"/>
    <dgm:cxn modelId="{387DA051-31D8-45EB-8884-744F01EE5FD0}" srcId="{B1F88839-46B0-4FAE-9479-73093D9B7723}" destId="{043FAED3-91E1-45D5-912B-964DD22C3C88}" srcOrd="2" destOrd="0" parTransId="{53A244C3-3564-464C-9596-625047DA7AB7}" sibTransId="{B0282582-3CEC-4B57-B4CE-A7DFE1B67C3D}"/>
    <dgm:cxn modelId="{C8B12FF3-3980-48C8-A569-195B7A200C79}" type="presOf" srcId="{53A244C3-3564-464C-9596-625047DA7AB7}" destId="{8101B403-9945-4E55-B4A5-CE605430E866}" srcOrd="0" destOrd="0" presId="urn:microsoft.com/office/officeart/2005/8/layout/hierarchy3"/>
    <dgm:cxn modelId="{6A491DAE-ABBB-4F04-82F6-C05321ECEEA2}" srcId="{B1F88839-46B0-4FAE-9479-73093D9B7723}" destId="{93F45FDA-7085-479D-9EA6-D703B13577B9}" srcOrd="3" destOrd="0" parTransId="{3BE71804-9848-4098-A1DE-6A3EF77DEC34}" sibTransId="{AE442CEB-F9CB-4A99-A0D5-C36DB396723F}"/>
    <dgm:cxn modelId="{F1FBA225-C3EE-4275-9DD2-8B29B6D79542}" type="presOf" srcId="{B1F88839-46B0-4FAE-9479-73093D9B7723}" destId="{E8A311C2-53A8-413E-AF43-C2FC5C6A8D0B}" srcOrd="0" destOrd="0" presId="urn:microsoft.com/office/officeart/2005/8/layout/hierarchy3"/>
    <dgm:cxn modelId="{8D5DD566-CA0F-4EEF-AADF-2AA896554B30}" type="presOf" srcId="{F1742316-CF7E-4713-91EA-07FD7A1C9ECD}" destId="{02EA3B4B-521D-4350-B01D-E0D92775125B}" srcOrd="0" destOrd="0" presId="urn:microsoft.com/office/officeart/2005/8/layout/hierarchy3"/>
    <dgm:cxn modelId="{6FA828F9-F8CF-4BF7-B674-38F2960BE456}" srcId="{B1F88839-46B0-4FAE-9479-73093D9B7723}" destId="{F1742316-CF7E-4713-91EA-07FD7A1C9ECD}" srcOrd="1" destOrd="0" parTransId="{10DEDFB9-AEF6-44F0-B356-9FD06FD955C4}" sibTransId="{CF057110-0425-4471-8E7A-BC28CC76DA59}"/>
    <dgm:cxn modelId="{0844005C-D213-4A57-B8F9-DF790D011637}" type="presOf" srcId="{10DEDFB9-AEF6-44F0-B356-9FD06FD955C4}" destId="{FEEC7B61-E2D7-4E81-93AB-B9341564C688}" srcOrd="0" destOrd="0" presId="urn:microsoft.com/office/officeart/2005/8/layout/hierarchy3"/>
    <dgm:cxn modelId="{EA77B0C7-1128-4BC3-9DBC-AEA80E5B4665}" type="presOf" srcId="{FBFE0F65-C9B2-4F97-AE60-27C5AECF4CA7}" destId="{EF4A6825-D36F-4A5E-838A-7221BE75D531}" srcOrd="0" destOrd="0" presId="urn:microsoft.com/office/officeart/2005/8/layout/hierarchy3"/>
    <dgm:cxn modelId="{6A83F5F8-95D4-4AC5-894E-2F0324ECA305}" type="presParOf" srcId="{B4F8ECF4-DC15-4165-9B4C-A19C19E81329}" destId="{641BB538-C54C-4287-8A47-D04AC82F0E68}" srcOrd="0" destOrd="0" presId="urn:microsoft.com/office/officeart/2005/8/layout/hierarchy3"/>
    <dgm:cxn modelId="{46BD380E-09D1-4C9F-BA1C-EF4AD0AEF2B9}" type="presParOf" srcId="{641BB538-C54C-4287-8A47-D04AC82F0E68}" destId="{59788BED-4560-473F-AE47-BFB77F8E395A}" srcOrd="0" destOrd="0" presId="urn:microsoft.com/office/officeart/2005/8/layout/hierarchy3"/>
    <dgm:cxn modelId="{5A1B8785-5E54-4F12-982C-80426C1F9246}" type="presParOf" srcId="{59788BED-4560-473F-AE47-BFB77F8E395A}" destId="{E8A311C2-53A8-413E-AF43-C2FC5C6A8D0B}" srcOrd="0" destOrd="0" presId="urn:microsoft.com/office/officeart/2005/8/layout/hierarchy3"/>
    <dgm:cxn modelId="{BEDA48DB-99A4-4857-BA1A-71C13A052553}" type="presParOf" srcId="{59788BED-4560-473F-AE47-BFB77F8E395A}" destId="{5458A506-B94F-4F90-9D45-1BF649A0D4A0}" srcOrd="1" destOrd="0" presId="urn:microsoft.com/office/officeart/2005/8/layout/hierarchy3"/>
    <dgm:cxn modelId="{BDD0E75D-CBDC-4917-8E04-F22B1847C9FB}" type="presParOf" srcId="{641BB538-C54C-4287-8A47-D04AC82F0E68}" destId="{7852E34C-B138-4D5D-9B44-2A7FC027F6C4}" srcOrd="1" destOrd="0" presId="urn:microsoft.com/office/officeart/2005/8/layout/hierarchy3"/>
    <dgm:cxn modelId="{ED6C2DDA-B983-48D7-BAA2-43E8705E52C9}" type="presParOf" srcId="{7852E34C-B138-4D5D-9B44-2A7FC027F6C4}" destId="{44C47FD3-F67B-467A-8823-46C58BA23D23}" srcOrd="0" destOrd="0" presId="urn:microsoft.com/office/officeart/2005/8/layout/hierarchy3"/>
    <dgm:cxn modelId="{B16FCFF0-D191-4E1F-A627-121EB6E0559C}" type="presParOf" srcId="{7852E34C-B138-4D5D-9B44-2A7FC027F6C4}" destId="{EF4A6825-D36F-4A5E-838A-7221BE75D531}" srcOrd="1" destOrd="0" presId="urn:microsoft.com/office/officeart/2005/8/layout/hierarchy3"/>
    <dgm:cxn modelId="{C156C183-1022-4A60-B147-A16319EC430B}" type="presParOf" srcId="{7852E34C-B138-4D5D-9B44-2A7FC027F6C4}" destId="{FEEC7B61-E2D7-4E81-93AB-B9341564C688}" srcOrd="2" destOrd="0" presId="urn:microsoft.com/office/officeart/2005/8/layout/hierarchy3"/>
    <dgm:cxn modelId="{2905F27A-8B15-4713-B35D-822A3633BACC}" type="presParOf" srcId="{7852E34C-B138-4D5D-9B44-2A7FC027F6C4}" destId="{02EA3B4B-521D-4350-B01D-E0D92775125B}" srcOrd="3" destOrd="0" presId="urn:microsoft.com/office/officeart/2005/8/layout/hierarchy3"/>
    <dgm:cxn modelId="{95C0AB5B-12EA-4C86-AEDB-5B518A69D962}" type="presParOf" srcId="{7852E34C-B138-4D5D-9B44-2A7FC027F6C4}" destId="{8101B403-9945-4E55-B4A5-CE605430E866}" srcOrd="4" destOrd="0" presId="urn:microsoft.com/office/officeart/2005/8/layout/hierarchy3"/>
    <dgm:cxn modelId="{93CAA853-C417-4879-B6D3-89D886AA2E34}" type="presParOf" srcId="{7852E34C-B138-4D5D-9B44-2A7FC027F6C4}" destId="{2D2B48B5-278B-4491-943B-029107EB2ACD}" srcOrd="5" destOrd="0" presId="urn:microsoft.com/office/officeart/2005/8/layout/hierarchy3"/>
    <dgm:cxn modelId="{F5D58E8B-0A38-455E-9F39-0A82F5A2A534}" type="presParOf" srcId="{7852E34C-B138-4D5D-9B44-2A7FC027F6C4}" destId="{E9027D4E-E34E-4273-A424-FADFD92DECA1}" srcOrd="6" destOrd="0" presId="urn:microsoft.com/office/officeart/2005/8/layout/hierarchy3"/>
    <dgm:cxn modelId="{B4C3DBE7-108F-447C-BCB3-E03BE2B4BD21}" type="presParOf" srcId="{7852E34C-B138-4D5D-9B44-2A7FC027F6C4}" destId="{7CE7A89A-901E-42B5-B627-4FA3BB25C71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0F4FE-6C42-4F29-A510-4B2EB3CEF729}">
      <dsp:nvSpPr>
        <dsp:cNvPr id="0" name=""/>
        <dsp:cNvSpPr/>
      </dsp:nvSpPr>
      <dsp:spPr>
        <a:xfrm>
          <a:off x="83312" y="720"/>
          <a:ext cx="1926170" cy="423408"/>
        </a:xfrm>
        <a:prstGeom prst="roundRect">
          <a:avLst>
            <a:gd name="adj" fmla="val 10000"/>
          </a:avLst>
        </a:prstGeom>
        <a:solidFill>
          <a:srgbClr val="2B55A2"/>
        </a:solidFill>
        <a:ln w="12700" cap="flat" cmpd="sng" algn="ctr">
          <a:solidFill>
            <a:srgbClr val="2B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e-Ukraine Head Bold" panose="00000800000000000000" pitchFamily="50" charset="-52"/>
            </a:rPr>
            <a:t>ПРО ОРГАН</a:t>
          </a:r>
        </a:p>
      </dsp:txBody>
      <dsp:txXfrm>
        <a:off x="95713" y="13121"/>
        <a:ext cx="1901368" cy="398606"/>
      </dsp:txXfrm>
    </dsp:sp>
    <dsp:sp modelId="{7D974622-4C99-47FB-88F3-1FE6958816C4}">
      <dsp:nvSpPr>
        <dsp:cNvPr id="0" name=""/>
        <dsp:cNvSpPr/>
      </dsp:nvSpPr>
      <dsp:spPr>
        <a:xfrm>
          <a:off x="275929" y="424129"/>
          <a:ext cx="192617" cy="317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56"/>
              </a:lnTo>
              <a:lnTo>
                <a:pt x="192617" y="317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A2679-DC90-40C2-A5E3-83C000355AC2}">
      <dsp:nvSpPr>
        <dsp:cNvPr id="0" name=""/>
        <dsp:cNvSpPr/>
      </dsp:nvSpPr>
      <dsp:spPr>
        <a:xfrm>
          <a:off x="468546" y="529981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ЗАГАЛЬНІ ЗАСАДИ ДІЯЛЬНОСТІ</a:t>
          </a:r>
        </a:p>
      </dsp:txBody>
      <dsp:txXfrm>
        <a:off x="480947" y="542382"/>
        <a:ext cx="1662064" cy="398606"/>
      </dsp:txXfrm>
    </dsp:sp>
    <dsp:sp modelId="{20DCFA17-2FFD-4D03-BC6B-001E65C42D8C}">
      <dsp:nvSpPr>
        <dsp:cNvPr id="0" name=""/>
        <dsp:cNvSpPr/>
      </dsp:nvSpPr>
      <dsp:spPr>
        <a:xfrm>
          <a:off x="275929" y="424129"/>
          <a:ext cx="192617" cy="84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817"/>
              </a:lnTo>
              <a:lnTo>
                <a:pt x="192617" y="846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F1AE7-4A65-4C2D-AC45-4358203B3952}">
      <dsp:nvSpPr>
        <dsp:cNvPr id="0" name=""/>
        <dsp:cNvSpPr/>
      </dsp:nvSpPr>
      <dsp:spPr>
        <a:xfrm>
          <a:off x="468546" y="1059241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СТРУКТУРА</a:t>
          </a:r>
        </a:p>
      </dsp:txBody>
      <dsp:txXfrm>
        <a:off x="480947" y="1071642"/>
        <a:ext cx="1662064" cy="398606"/>
      </dsp:txXfrm>
    </dsp:sp>
    <dsp:sp modelId="{5B89109A-8BAE-45A6-B577-892C6AC94102}">
      <dsp:nvSpPr>
        <dsp:cNvPr id="0" name=""/>
        <dsp:cNvSpPr/>
      </dsp:nvSpPr>
      <dsp:spPr>
        <a:xfrm>
          <a:off x="275929" y="424129"/>
          <a:ext cx="192617" cy="137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077"/>
              </a:lnTo>
              <a:lnTo>
                <a:pt x="192617" y="1376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64CB9-3C28-4F6C-B11D-0BF910D674A7}">
      <dsp:nvSpPr>
        <dsp:cNvPr id="0" name=""/>
        <dsp:cNvSpPr/>
      </dsp:nvSpPr>
      <dsp:spPr>
        <a:xfrm>
          <a:off x="468546" y="1588502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КОНТАКТИ ТА РОЗПОРЯДОК РОБОТИ</a:t>
          </a:r>
        </a:p>
      </dsp:txBody>
      <dsp:txXfrm>
        <a:off x="480947" y="1600903"/>
        <a:ext cx="1662064" cy="398606"/>
      </dsp:txXfrm>
    </dsp:sp>
    <dsp:sp modelId="{08C51D09-868A-4941-A885-7A3F8937AE26}">
      <dsp:nvSpPr>
        <dsp:cNvPr id="0" name=""/>
        <dsp:cNvSpPr/>
      </dsp:nvSpPr>
      <dsp:spPr>
        <a:xfrm>
          <a:off x="275929" y="424129"/>
          <a:ext cx="192617" cy="2110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228"/>
              </a:lnTo>
              <a:lnTo>
                <a:pt x="192617" y="21102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2DFA0-F7F3-4F84-9C12-FDC75766CC2A}">
      <dsp:nvSpPr>
        <dsp:cNvPr id="0" name=""/>
        <dsp:cNvSpPr/>
      </dsp:nvSpPr>
      <dsp:spPr>
        <a:xfrm>
          <a:off x="468546" y="2117763"/>
          <a:ext cx="1799730" cy="83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УСТАНОВИ, ЩО НАЛЕЖАТЬ ДО СФЕРИ УПРАВЛІННЯ</a:t>
          </a:r>
        </a:p>
      </dsp:txBody>
      <dsp:txXfrm>
        <a:off x="492949" y="2142166"/>
        <a:ext cx="1750924" cy="784381"/>
      </dsp:txXfrm>
    </dsp:sp>
    <dsp:sp modelId="{801348F7-91EB-494A-A509-7D3B1CEA293D}">
      <dsp:nvSpPr>
        <dsp:cNvPr id="0" name=""/>
        <dsp:cNvSpPr/>
      </dsp:nvSpPr>
      <dsp:spPr>
        <a:xfrm>
          <a:off x="275929" y="424129"/>
          <a:ext cx="192617" cy="2844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4378"/>
              </a:lnTo>
              <a:lnTo>
                <a:pt x="192617" y="28443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E89D1-9103-4248-9984-AC249003237D}">
      <dsp:nvSpPr>
        <dsp:cNvPr id="0" name=""/>
        <dsp:cNvSpPr/>
      </dsp:nvSpPr>
      <dsp:spPr>
        <a:xfrm>
          <a:off x="468546" y="3056803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ВАКАНСІЇ</a:t>
          </a:r>
        </a:p>
      </dsp:txBody>
      <dsp:txXfrm>
        <a:off x="480947" y="3069204"/>
        <a:ext cx="1662064" cy="398606"/>
      </dsp:txXfrm>
    </dsp:sp>
    <dsp:sp modelId="{B8B21AF8-2B26-4DD1-96BC-265161F11340}">
      <dsp:nvSpPr>
        <dsp:cNvPr id="0" name=""/>
        <dsp:cNvSpPr/>
      </dsp:nvSpPr>
      <dsp:spPr>
        <a:xfrm>
          <a:off x="2221187" y="720"/>
          <a:ext cx="1774530" cy="423408"/>
        </a:xfrm>
        <a:prstGeom prst="roundRect">
          <a:avLst>
            <a:gd name="adj" fmla="val 10000"/>
          </a:avLst>
        </a:prstGeom>
        <a:solidFill>
          <a:srgbClr val="2B55A2"/>
        </a:solidFill>
        <a:ln w="12700" cap="flat" cmpd="sng" algn="ctr">
          <a:solidFill>
            <a:srgbClr val="2B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e-Ukraine Head Bold" panose="00000800000000000000" pitchFamily="50" charset="-52"/>
            </a:rPr>
            <a:t>ДІЯЛЬНІСТЬ</a:t>
          </a:r>
        </a:p>
      </dsp:txBody>
      <dsp:txXfrm>
        <a:off x="2233588" y="13121"/>
        <a:ext cx="1749728" cy="398606"/>
      </dsp:txXfrm>
    </dsp:sp>
    <dsp:sp modelId="{3879CB3E-A6FB-4BFE-953B-1CE3EB3C0127}">
      <dsp:nvSpPr>
        <dsp:cNvPr id="0" name=""/>
        <dsp:cNvSpPr/>
      </dsp:nvSpPr>
      <dsp:spPr>
        <a:xfrm>
          <a:off x="2398640" y="424129"/>
          <a:ext cx="177453" cy="39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256"/>
              </a:lnTo>
              <a:lnTo>
                <a:pt x="177453" y="395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954CD-D209-4F8D-9936-A252A188AAC6}">
      <dsp:nvSpPr>
        <dsp:cNvPr id="0" name=""/>
        <dsp:cNvSpPr/>
      </dsp:nvSpPr>
      <dsp:spPr>
        <a:xfrm>
          <a:off x="2576093" y="529981"/>
          <a:ext cx="1686866" cy="578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НОРМАТИВНО-ПРАВОВІ АКТИ ОРГАНУ</a:t>
          </a:r>
        </a:p>
      </dsp:txBody>
      <dsp:txXfrm>
        <a:off x="2593046" y="546934"/>
        <a:ext cx="1652960" cy="544901"/>
      </dsp:txXfrm>
    </dsp:sp>
    <dsp:sp modelId="{F0051DA9-FA0D-4A44-8A3C-0ECA94D958DB}">
      <dsp:nvSpPr>
        <dsp:cNvPr id="0" name=""/>
        <dsp:cNvSpPr/>
      </dsp:nvSpPr>
      <dsp:spPr>
        <a:xfrm>
          <a:off x="2398640" y="424129"/>
          <a:ext cx="177453" cy="1002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216"/>
              </a:lnTo>
              <a:lnTo>
                <a:pt x="177453" y="1002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4D6BA-07F1-4592-AF8D-2C362CFECC6C}">
      <dsp:nvSpPr>
        <dsp:cNvPr id="0" name=""/>
        <dsp:cNvSpPr/>
      </dsp:nvSpPr>
      <dsp:spPr>
        <a:xfrm>
          <a:off x="2576093" y="1214641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ПРОЄКТИ АКТІВ</a:t>
          </a:r>
        </a:p>
      </dsp:txBody>
      <dsp:txXfrm>
        <a:off x="2588494" y="1227042"/>
        <a:ext cx="1662064" cy="398606"/>
      </dsp:txXfrm>
    </dsp:sp>
    <dsp:sp modelId="{177A579B-8257-43D4-BCAA-A70113E6B799}">
      <dsp:nvSpPr>
        <dsp:cNvPr id="0" name=""/>
        <dsp:cNvSpPr/>
      </dsp:nvSpPr>
      <dsp:spPr>
        <a:xfrm>
          <a:off x="2398640" y="424129"/>
          <a:ext cx="177453" cy="1531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477"/>
              </a:lnTo>
              <a:lnTo>
                <a:pt x="177453" y="15314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45835-6AF4-4570-A50A-5FE10BA7336A}">
      <dsp:nvSpPr>
        <dsp:cNvPr id="0" name=""/>
        <dsp:cNvSpPr/>
      </dsp:nvSpPr>
      <dsp:spPr>
        <a:xfrm>
          <a:off x="2576093" y="1743902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ЗАСІДАННЯ КОЛЕГІАЛЬНИХ ОРГАНІВ</a:t>
          </a:r>
        </a:p>
      </dsp:txBody>
      <dsp:txXfrm>
        <a:off x="2588494" y="1756303"/>
        <a:ext cx="1662064" cy="398606"/>
      </dsp:txXfrm>
    </dsp:sp>
    <dsp:sp modelId="{04A239BC-9791-4976-B3C7-FF882FEB177D}">
      <dsp:nvSpPr>
        <dsp:cNvPr id="0" name=""/>
        <dsp:cNvSpPr/>
      </dsp:nvSpPr>
      <dsp:spPr>
        <a:xfrm>
          <a:off x="2398640" y="424129"/>
          <a:ext cx="177453" cy="206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738"/>
              </a:lnTo>
              <a:lnTo>
                <a:pt x="177453" y="20607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FE07A-B9A7-492C-A60A-F784C2516543}">
      <dsp:nvSpPr>
        <dsp:cNvPr id="0" name=""/>
        <dsp:cNvSpPr/>
      </dsp:nvSpPr>
      <dsp:spPr>
        <a:xfrm>
          <a:off x="2576093" y="2273162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РЕГУЛЯТОРНА ДІЯЛЬНІСТЬ</a:t>
          </a:r>
        </a:p>
      </dsp:txBody>
      <dsp:txXfrm>
        <a:off x="2588494" y="2285563"/>
        <a:ext cx="1662064" cy="398606"/>
      </dsp:txXfrm>
    </dsp:sp>
    <dsp:sp modelId="{65DD77A1-28EA-48C6-8EAB-E48C70DEA405}">
      <dsp:nvSpPr>
        <dsp:cNvPr id="0" name=""/>
        <dsp:cNvSpPr/>
      </dsp:nvSpPr>
      <dsp:spPr>
        <a:xfrm>
          <a:off x="2398640" y="424129"/>
          <a:ext cx="177453" cy="258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9998"/>
              </a:lnTo>
              <a:lnTo>
                <a:pt x="177453" y="2589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2FB8-02A6-4964-941F-52D7BF65C61C}">
      <dsp:nvSpPr>
        <dsp:cNvPr id="0" name=""/>
        <dsp:cNvSpPr/>
      </dsp:nvSpPr>
      <dsp:spPr>
        <a:xfrm>
          <a:off x="2576093" y="2802423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ПОСЛУГИ</a:t>
          </a:r>
        </a:p>
      </dsp:txBody>
      <dsp:txXfrm>
        <a:off x="2588494" y="2814824"/>
        <a:ext cx="1662064" cy="398606"/>
      </dsp:txXfrm>
    </dsp:sp>
    <dsp:sp modelId="{777770BD-68E6-4FE4-BE38-4A3CCD1F29B1}">
      <dsp:nvSpPr>
        <dsp:cNvPr id="0" name=""/>
        <dsp:cNvSpPr/>
      </dsp:nvSpPr>
      <dsp:spPr>
        <a:xfrm>
          <a:off x="2398640" y="424129"/>
          <a:ext cx="177453" cy="3227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069"/>
              </a:lnTo>
              <a:lnTo>
                <a:pt x="177453" y="32270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7F7D0-0857-493F-AFC5-9C4A7887D567}">
      <dsp:nvSpPr>
        <dsp:cNvPr id="0" name=""/>
        <dsp:cNvSpPr/>
      </dsp:nvSpPr>
      <dsp:spPr>
        <a:xfrm>
          <a:off x="2576093" y="3331684"/>
          <a:ext cx="1686866" cy="639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ЄВРОІНТЕГРАЦІЯ ТА МІЖНАРОДНА СПІВПРАЦЯ</a:t>
          </a:r>
        </a:p>
      </dsp:txBody>
      <dsp:txXfrm>
        <a:off x="2594810" y="3350401"/>
        <a:ext cx="1649432" cy="601595"/>
      </dsp:txXfrm>
    </dsp:sp>
    <dsp:sp modelId="{F0B4CF7E-9EA5-47BD-9A01-FE0C8B68F97B}">
      <dsp:nvSpPr>
        <dsp:cNvPr id="0" name=""/>
        <dsp:cNvSpPr/>
      </dsp:nvSpPr>
      <dsp:spPr>
        <a:xfrm>
          <a:off x="2398640" y="424129"/>
          <a:ext cx="177453" cy="3864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4141"/>
              </a:lnTo>
              <a:lnTo>
                <a:pt x="177453" y="3864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3AB6D-6DCA-4DF8-B9C1-38637B6D18BE}">
      <dsp:nvSpPr>
        <dsp:cNvPr id="0" name=""/>
        <dsp:cNvSpPr/>
      </dsp:nvSpPr>
      <dsp:spPr>
        <a:xfrm>
          <a:off x="2576093" y="4076565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ЦІЛЬОВІ ПРОГРАМИ</a:t>
          </a:r>
        </a:p>
      </dsp:txBody>
      <dsp:txXfrm>
        <a:off x="2588494" y="4088966"/>
        <a:ext cx="1662064" cy="398606"/>
      </dsp:txXfrm>
    </dsp:sp>
    <dsp:sp modelId="{4ABF0F1F-17AB-4666-BB76-529FAD633029}">
      <dsp:nvSpPr>
        <dsp:cNvPr id="0" name=""/>
        <dsp:cNvSpPr/>
      </dsp:nvSpPr>
      <dsp:spPr>
        <a:xfrm>
          <a:off x="2398640" y="424129"/>
          <a:ext cx="177453" cy="4393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3401"/>
              </a:lnTo>
              <a:lnTo>
                <a:pt x="177453" y="4393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F0DC8-1F7B-4BC1-A815-25025F167BA5}">
      <dsp:nvSpPr>
        <dsp:cNvPr id="0" name=""/>
        <dsp:cNvSpPr/>
      </dsp:nvSpPr>
      <dsp:spPr>
        <a:xfrm>
          <a:off x="2576093" y="4605826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ЗВІТИ</a:t>
          </a:r>
        </a:p>
      </dsp:txBody>
      <dsp:txXfrm>
        <a:off x="2588494" y="4618227"/>
        <a:ext cx="1662064" cy="398606"/>
      </dsp:txXfrm>
    </dsp:sp>
    <dsp:sp modelId="{ED65FAB8-255D-44A7-9B29-8BE12021DF9B}">
      <dsp:nvSpPr>
        <dsp:cNvPr id="0" name=""/>
        <dsp:cNvSpPr/>
      </dsp:nvSpPr>
      <dsp:spPr>
        <a:xfrm>
          <a:off x="4474664" y="720"/>
          <a:ext cx="2319889" cy="710140"/>
        </a:xfrm>
        <a:prstGeom prst="roundRect">
          <a:avLst>
            <a:gd name="adj" fmla="val 10000"/>
          </a:avLst>
        </a:prstGeom>
        <a:solidFill>
          <a:srgbClr val="2B55A2"/>
        </a:solidFill>
        <a:ln w="12700" cap="flat" cmpd="sng" algn="ctr">
          <a:solidFill>
            <a:srgbClr val="2B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e-Ukraine Head Bold" panose="00000800000000000000" pitchFamily="50" charset="-52"/>
            </a:rPr>
            <a:t>ІНСТРУМЕНТИ ГРОМАДСЬКОЇ УЧАСТІ</a:t>
          </a:r>
        </a:p>
      </dsp:txBody>
      <dsp:txXfrm>
        <a:off x="4495463" y="21519"/>
        <a:ext cx="2278291" cy="668542"/>
      </dsp:txXfrm>
    </dsp:sp>
    <dsp:sp modelId="{22A77591-DCBA-40A4-99BC-C0412AE61DDD}">
      <dsp:nvSpPr>
        <dsp:cNvPr id="0" name=""/>
        <dsp:cNvSpPr/>
      </dsp:nvSpPr>
      <dsp:spPr>
        <a:xfrm>
          <a:off x="4706653" y="710861"/>
          <a:ext cx="231988" cy="317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56"/>
              </a:lnTo>
              <a:lnTo>
                <a:pt x="231988" y="317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B5CD2-736E-4023-B55F-4CA45E389F52}">
      <dsp:nvSpPr>
        <dsp:cNvPr id="0" name=""/>
        <dsp:cNvSpPr/>
      </dsp:nvSpPr>
      <dsp:spPr>
        <a:xfrm>
          <a:off x="4938642" y="816713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ЗАПОБІГАННЯ КОРУПЦІЇ</a:t>
          </a:r>
        </a:p>
      </dsp:txBody>
      <dsp:txXfrm>
        <a:off x="4951043" y="829114"/>
        <a:ext cx="1662064" cy="398606"/>
      </dsp:txXfrm>
    </dsp:sp>
    <dsp:sp modelId="{642C9AB6-7023-4931-A8C1-037FC9503DC9}">
      <dsp:nvSpPr>
        <dsp:cNvPr id="0" name=""/>
        <dsp:cNvSpPr/>
      </dsp:nvSpPr>
      <dsp:spPr>
        <a:xfrm>
          <a:off x="4706653" y="710861"/>
          <a:ext cx="231988" cy="920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19"/>
              </a:lnTo>
              <a:lnTo>
                <a:pt x="231988" y="920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9792B-8CCE-45DF-A294-DE424F76F7B6}">
      <dsp:nvSpPr>
        <dsp:cNvPr id="0" name=""/>
        <dsp:cNvSpPr/>
      </dsp:nvSpPr>
      <dsp:spPr>
        <a:xfrm>
          <a:off x="4938642" y="1345974"/>
          <a:ext cx="1686866" cy="570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ДОСТУП ДО ПУБЛІЧНОЇ ІНФОРМАЦІЇ</a:t>
          </a:r>
        </a:p>
      </dsp:txBody>
      <dsp:txXfrm>
        <a:off x="4955343" y="1362675"/>
        <a:ext cx="1653464" cy="536810"/>
      </dsp:txXfrm>
    </dsp:sp>
    <dsp:sp modelId="{7FAE768C-3EC7-496C-AE05-AA4431AE74A0}">
      <dsp:nvSpPr>
        <dsp:cNvPr id="0" name=""/>
        <dsp:cNvSpPr/>
      </dsp:nvSpPr>
      <dsp:spPr>
        <a:xfrm>
          <a:off x="4706653" y="710861"/>
          <a:ext cx="231988" cy="1522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882"/>
              </a:lnTo>
              <a:lnTo>
                <a:pt x="231988" y="15228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04B3A-A0B3-4DA3-B780-2B94E788FDB5}">
      <dsp:nvSpPr>
        <dsp:cNvPr id="0" name=""/>
        <dsp:cNvSpPr/>
      </dsp:nvSpPr>
      <dsp:spPr>
        <a:xfrm>
          <a:off x="4938642" y="2022039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ЗВЕРНЕННЯ ГРОМАДЯН</a:t>
          </a:r>
        </a:p>
      </dsp:txBody>
      <dsp:txXfrm>
        <a:off x="4951043" y="2034440"/>
        <a:ext cx="1662064" cy="398606"/>
      </dsp:txXfrm>
    </dsp:sp>
    <dsp:sp modelId="{EA1E9709-0E9D-4BF4-9838-D6B54AD15784}">
      <dsp:nvSpPr>
        <dsp:cNvPr id="0" name=""/>
        <dsp:cNvSpPr/>
      </dsp:nvSpPr>
      <dsp:spPr>
        <a:xfrm>
          <a:off x="4706653" y="710861"/>
          <a:ext cx="231988" cy="2052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142"/>
              </a:lnTo>
              <a:lnTo>
                <a:pt x="231988" y="20521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60905-C7D9-40F8-8EEF-705065A7FA96}">
      <dsp:nvSpPr>
        <dsp:cNvPr id="0" name=""/>
        <dsp:cNvSpPr/>
      </dsp:nvSpPr>
      <dsp:spPr>
        <a:xfrm>
          <a:off x="4938642" y="2551299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ПЕТИЦІЇ</a:t>
          </a:r>
        </a:p>
      </dsp:txBody>
      <dsp:txXfrm>
        <a:off x="4951043" y="2563700"/>
        <a:ext cx="1662064" cy="398606"/>
      </dsp:txXfrm>
    </dsp:sp>
    <dsp:sp modelId="{645616B5-D128-466C-A6C9-DCF75FA9CA32}">
      <dsp:nvSpPr>
        <dsp:cNvPr id="0" name=""/>
        <dsp:cNvSpPr/>
      </dsp:nvSpPr>
      <dsp:spPr>
        <a:xfrm>
          <a:off x="4706653" y="710861"/>
          <a:ext cx="231988" cy="2581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403"/>
              </a:lnTo>
              <a:lnTo>
                <a:pt x="231988" y="2581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64A61-03C4-485D-B6A4-B27F9530EF10}">
      <dsp:nvSpPr>
        <dsp:cNvPr id="0" name=""/>
        <dsp:cNvSpPr/>
      </dsp:nvSpPr>
      <dsp:spPr>
        <a:xfrm>
          <a:off x="4938642" y="3080560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ІНФОРМАЦІЙНІ РЕСУРСИ</a:t>
          </a:r>
        </a:p>
      </dsp:txBody>
      <dsp:txXfrm>
        <a:off x="4951043" y="3092961"/>
        <a:ext cx="1662064" cy="398606"/>
      </dsp:txXfrm>
    </dsp:sp>
    <dsp:sp modelId="{608BCAF0-4EC7-4823-83F7-2888BCDE31E5}">
      <dsp:nvSpPr>
        <dsp:cNvPr id="0" name=""/>
        <dsp:cNvSpPr/>
      </dsp:nvSpPr>
      <dsp:spPr>
        <a:xfrm>
          <a:off x="4706653" y="710861"/>
          <a:ext cx="231988" cy="3110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0664"/>
              </a:lnTo>
              <a:lnTo>
                <a:pt x="231988" y="3110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2AFC3-0156-4627-9B7C-DACC809C375C}">
      <dsp:nvSpPr>
        <dsp:cNvPr id="0" name=""/>
        <dsp:cNvSpPr/>
      </dsp:nvSpPr>
      <dsp:spPr>
        <a:xfrm>
          <a:off x="4938642" y="3609821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ПУБЛІЧНІ КОНСУЛЬТАЦІЇ</a:t>
          </a:r>
        </a:p>
      </dsp:txBody>
      <dsp:txXfrm>
        <a:off x="4951043" y="3622222"/>
        <a:ext cx="1662064" cy="398606"/>
      </dsp:txXfrm>
    </dsp:sp>
    <dsp:sp modelId="{682B5470-C300-4D3A-982D-F4F26AD0CE46}">
      <dsp:nvSpPr>
        <dsp:cNvPr id="0" name=""/>
        <dsp:cNvSpPr/>
      </dsp:nvSpPr>
      <dsp:spPr>
        <a:xfrm>
          <a:off x="4706653" y="710861"/>
          <a:ext cx="231988" cy="3639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925"/>
              </a:lnTo>
              <a:lnTo>
                <a:pt x="231988" y="36399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A31B9-1077-4C66-B20F-A15A4D16C98A}">
      <dsp:nvSpPr>
        <dsp:cNvPr id="0" name=""/>
        <dsp:cNvSpPr/>
      </dsp:nvSpPr>
      <dsp:spPr>
        <a:xfrm>
          <a:off x="4938642" y="4139082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ГРОМАДСЬКІ РАДИ </a:t>
          </a:r>
        </a:p>
      </dsp:txBody>
      <dsp:txXfrm>
        <a:off x="4951043" y="4151483"/>
        <a:ext cx="1662064" cy="398606"/>
      </dsp:txXfrm>
    </dsp:sp>
    <dsp:sp modelId="{8994233E-44A0-448E-81AA-EA514A2D141F}">
      <dsp:nvSpPr>
        <dsp:cNvPr id="0" name=""/>
        <dsp:cNvSpPr/>
      </dsp:nvSpPr>
      <dsp:spPr>
        <a:xfrm>
          <a:off x="4706653" y="710861"/>
          <a:ext cx="231988" cy="4390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979"/>
              </a:lnTo>
              <a:lnTo>
                <a:pt x="231988" y="43909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A771C-199B-4C4C-9580-5989EBCDB3E4}">
      <dsp:nvSpPr>
        <dsp:cNvPr id="0" name=""/>
        <dsp:cNvSpPr/>
      </dsp:nvSpPr>
      <dsp:spPr>
        <a:xfrm>
          <a:off x="4938642" y="4668342"/>
          <a:ext cx="1686866" cy="866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ОРГАНИ САМООРГАНІЗАЦІЇ НАСЕЛЕННЯ</a:t>
          </a:r>
        </a:p>
      </dsp:txBody>
      <dsp:txXfrm>
        <a:off x="4964035" y="4693735"/>
        <a:ext cx="1636080" cy="816210"/>
      </dsp:txXfrm>
    </dsp:sp>
    <dsp:sp modelId="{964BD90C-10A2-428C-818A-C8BBC4F47C06}">
      <dsp:nvSpPr>
        <dsp:cNvPr id="0" name=""/>
        <dsp:cNvSpPr/>
      </dsp:nvSpPr>
      <dsp:spPr>
        <a:xfrm>
          <a:off x="7006257" y="720"/>
          <a:ext cx="1571489" cy="587708"/>
        </a:xfrm>
        <a:prstGeom prst="roundRect">
          <a:avLst>
            <a:gd name="adj" fmla="val 10000"/>
          </a:avLst>
        </a:prstGeom>
        <a:solidFill>
          <a:srgbClr val="2B55A2"/>
        </a:solidFill>
        <a:ln w="12700" cap="flat" cmpd="sng" algn="ctr">
          <a:solidFill>
            <a:srgbClr val="2B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e-Ukraine Head Bold" panose="00000800000000000000" pitchFamily="50" charset="-52"/>
            </a:rPr>
            <a:t>ПУБЛІЧНІ КОШТИ</a:t>
          </a:r>
        </a:p>
      </dsp:txBody>
      <dsp:txXfrm>
        <a:off x="7023470" y="17933"/>
        <a:ext cx="1537063" cy="553282"/>
      </dsp:txXfrm>
    </dsp:sp>
    <dsp:sp modelId="{0543EAC5-2740-44E7-92B4-8D26E6F7D76D}">
      <dsp:nvSpPr>
        <dsp:cNvPr id="0" name=""/>
        <dsp:cNvSpPr/>
      </dsp:nvSpPr>
      <dsp:spPr>
        <a:xfrm>
          <a:off x="7163406" y="588428"/>
          <a:ext cx="157148" cy="317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56"/>
              </a:lnTo>
              <a:lnTo>
                <a:pt x="157148" y="317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8A105-156B-4C3C-ABC3-0DA9B2B7DFEB}">
      <dsp:nvSpPr>
        <dsp:cNvPr id="0" name=""/>
        <dsp:cNvSpPr/>
      </dsp:nvSpPr>
      <dsp:spPr>
        <a:xfrm>
          <a:off x="7320555" y="694280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ПЛАНУВАННЯ БЮДЖЕТУ</a:t>
          </a:r>
        </a:p>
      </dsp:txBody>
      <dsp:txXfrm>
        <a:off x="7332956" y="706681"/>
        <a:ext cx="1662064" cy="398606"/>
      </dsp:txXfrm>
    </dsp:sp>
    <dsp:sp modelId="{CC8B8C6A-7B78-4AFF-B35B-34011AA825E0}">
      <dsp:nvSpPr>
        <dsp:cNvPr id="0" name=""/>
        <dsp:cNvSpPr/>
      </dsp:nvSpPr>
      <dsp:spPr>
        <a:xfrm>
          <a:off x="7163406" y="588428"/>
          <a:ext cx="157148" cy="84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817"/>
              </a:lnTo>
              <a:lnTo>
                <a:pt x="157148" y="846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CE805-CEAF-421B-91E0-36D0326D00C7}">
      <dsp:nvSpPr>
        <dsp:cNvPr id="0" name=""/>
        <dsp:cNvSpPr/>
      </dsp:nvSpPr>
      <dsp:spPr>
        <a:xfrm>
          <a:off x="7320555" y="1223541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ВИКОНАННЯ БЮДЖЕТУ</a:t>
          </a:r>
        </a:p>
      </dsp:txBody>
      <dsp:txXfrm>
        <a:off x="7332956" y="1235942"/>
        <a:ext cx="1662064" cy="398606"/>
      </dsp:txXfrm>
    </dsp:sp>
    <dsp:sp modelId="{1A670F1A-0E5D-4CB5-81ED-66066222C4C8}">
      <dsp:nvSpPr>
        <dsp:cNvPr id="0" name=""/>
        <dsp:cNvSpPr/>
      </dsp:nvSpPr>
      <dsp:spPr>
        <a:xfrm>
          <a:off x="7163406" y="588428"/>
          <a:ext cx="157148" cy="137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077"/>
              </a:lnTo>
              <a:lnTo>
                <a:pt x="157148" y="1376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319DA-1C58-4066-9219-BD453C8345A3}">
      <dsp:nvSpPr>
        <dsp:cNvPr id="0" name=""/>
        <dsp:cNvSpPr/>
      </dsp:nvSpPr>
      <dsp:spPr>
        <a:xfrm>
          <a:off x="7320555" y="1752802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БЮДЖЕТНЕ ЗВІТУВАННЯ</a:t>
          </a:r>
        </a:p>
      </dsp:txBody>
      <dsp:txXfrm>
        <a:off x="7332956" y="1765203"/>
        <a:ext cx="1662064" cy="398606"/>
      </dsp:txXfrm>
    </dsp:sp>
    <dsp:sp modelId="{17D9F368-4700-4156-ACC4-C69E430779C4}">
      <dsp:nvSpPr>
        <dsp:cNvPr id="0" name=""/>
        <dsp:cNvSpPr/>
      </dsp:nvSpPr>
      <dsp:spPr>
        <a:xfrm>
          <a:off x="7163406" y="588428"/>
          <a:ext cx="157148" cy="1905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338"/>
              </a:lnTo>
              <a:lnTo>
                <a:pt x="157148" y="1905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B7727-B66B-42CC-BEF7-5814D489F933}">
      <dsp:nvSpPr>
        <dsp:cNvPr id="0" name=""/>
        <dsp:cNvSpPr/>
      </dsp:nvSpPr>
      <dsp:spPr>
        <a:xfrm>
          <a:off x="7320555" y="2282062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ЗАКУПІВЛІ</a:t>
          </a:r>
        </a:p>
      </dsp:txBody>
      <dsp:txXfrm>
        <a:off x="7332956" y="2294463"/>
        <a:ext cx="1662064" cy="398606"/>
      </dsp:txXfrm>
    </dsp:sp>
    <dsp:sp modelId="{1F249E40-FB08-425F-97AE-FA0E3CBA5E8F}">
      <dsp:nvSpPr>
        <dsp:cNvPr id="0" name=""/>
        <dsp:cNvSpPr/>
      </dsp:nvSpPr>
      <dsp:spPr>
        <a:xfrm>
          <a:off x="7163406" y="588428"/>
          <a:ext cx="157148" cy="2434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599"/>
              </a:lnTo>
              <a:lnTo>
                <a:pt x="157148" y="2434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FFC83-CA73-4500-AC6F-C5554CF53A64}">
      <dsp:nvSpPr>
        <dsp:cNvPr id="0" name=""/>
        <dsp:cNvSpPr/>
      </dsp:nvSpPr>
      <dsp:spPr>
        <a:xfrm>
          <a:off x="7320555" y="2811323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ОПЛАТА ПРАЦІ</a:t>
          </a:r>
        </a:p>
      </dsp:txBody>
      <dsp:txXfrm>
        <a:off x="7332956" y="2823724"/>
        <a:ext cx="1662064" cy="398606"/>
      </dsp:txXfrm>
    </dsp:sp>
    <dsp:sp modelId="{E6820A3B-E605-4842-92CE-F9477DBC1E19}">
      <dsp:nvSpPr>
        <dsp:cNvPr id="0" name=""/>
        <dsp:cNvSpPr/>
      </dsp:nvSpPr>
      <dsp:spPr>
        <a:xfrm>
          <a:off x="9219126" y="720"/>
          <a:ext cx="2102206" cy="703679"/>
        </a:xfrm>
        <a:prstGeom prst="roundRect">
          <a:avLst>
            <a:gd name="adj" fmla="val 10000"/>
          </a:avLst>
        </a:prstGeom>
        <a:solidFill>
          <a:srgbClr val="2B55A2"/>
        </a:solidFill>
        <a:ln w="12700" cap="flat" cmpd="sng" algn="ctr">
          <a:solidFill>
            <a:srgbClr val="2B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e-Ukraine Head Bold" panose="00000800000000000000" pitchFamily="50" charset="-52"/>
            </a:rPr>
            <a:t>ВОЄННИЙ (НАДЗВИЧАЙНИЙ) СТАН</a:t>
          </a:r>
        </a:p>
      </dsp:txBody>
      <dsp:txXfrm>
        <a:off x="9239736" y="21330"/>
        <a:ext cx="2060986" cy="662459"/>
      </dsp:txXfrm>
    </dsp:sp>
    <dsp:sp modelId="{0550004F-7FF7-49AF-8838-A93C3733FDC0}">
      <dsp:nvSpPr>
        <dsp:cNvPr id="0" name=""/>
        <dsp:cNvSpPr/>
      </dsp:nvSpPr>
      <dsp:spPr>
        <a:xfrm>
          <a:off x="9429347" y="704400"/>
          <a:ext cx="210220" cy="317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56"/>
              </a:lnTo>
              <a:lnTo>
                <a:pt x="210220" y="317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5749C-8FAD-440D-870C-FA05BE8CEA94}">
      <dsp:nvSpPr>
        <dsp:cNvPr id="0" name=""/>
        <dsp:cNvSpPr/>
      </dsp:nvSpPr>
      <dsp:spPr>
        <a:xfrm>
          <a:off x="9639567" y="810252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ОБМЕЖЕННЯ ПРАВ ЛЮДИНИ</a:t>
          </a:r>
        </a:p>
      </dsp:txBody>
      <dsp:txXfrm>
        <a:off x="9651968" y="822653"/>
        <a:ext cx="1662064" cy="398606"/>
      </dsp:txXfrm>
    </dsp:sp>
    <dsp:sp modelId="{D3AD232E-2963-4B8B-9A96-407CB4003B62}">
      <dsp:nvSpPr>
        <dsp:cNvPr id="0" name=""/>
        <dsp:cNvSpPr/>
      </dsp:nvSpPr>
      <dsp:spPr>
        <a:xfrm>
          <a:off x="9429347" y="704400"/>
          <a:ext cx="210220" cy="84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817"/>
              </a:lnTo>
              <a:lnTo>
                <a:pt x="210220" y="846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07A95-4F7F-4A58-AA5B-5046C0F2C4E2}">
      <dsp:nvSpPr>
        <dsp:cNvPr id="0" name=""/>
        <dsp:cNvSpPr/>
      </dsp:nvSpPr>
      <dsp:spPr>
        <a:xfrm>
          <a:off x="9639567" y="1339512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ГУМАНІТАРНА ДОПОМОГА</a:t>
          </a:r>
        </a:p>
      </dsp:txBody>
      <dsp:txXfrm>
        <a:off x="9651968" y="1351913"/>
        <a:ext cx="1662064" cy="398606"/>
      </dsp:txXfrm>
    </dsp:sp>
    <dsp:sp modelId="{0AA93BCA-5401-480A-82BB-303989A9C75B}">
      <dsp:nvSpPr>
        <dsp:cNvPr id="0" name=""/>
        <dsp:cNvSpPr/>
      </dsp:nvSpPr>
      <dsp:spPr>
        <a:xfrm>
          <a:off x="9429347" y="704400"/>
          <a:ext cx="210220" cy="137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077"/>
              </a:lnTo>
              <a:lnTo>
                <a:pt x="210220" y="1376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19391-C6D3-4638-AC87-00438890145D}">
      <dsp:nvSpPr>
        <dsp:cNvPr id="0" name=""/>
        <dsp:cNvSpPr/>
      </dsp:nvSpPr>
      <dsp:spPr>
        <a:xfrm>
          <a:off x="9639567" y="1868773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ПОПЕРЕДЖЕННЯ ПРО ЗАГРОЗИ</a:t>
          </a:r>
        </a:p>
      </dsp:txBody>
      <dsp:txXfrm>
        <a:off x="9651968" y="1881174"/>
        <a:ext cx="1662064" cy="398606"/>
      </dsp:txXfrm>
    </dsp:sp>
    <dsp:sp modelId="{D3F43E2E-C9AF-4449-B251-F57E8065FB37}">
      <dsp:nvSpPr>
        <dsp:cNvPr id="0" name=""/>
        <dsp:cNvSpPr/>
      </dsp:nvSpPr>
      <dsp:spPr>
        <a:xfrm>
          <a:off x="9429347" y="704400"/>
          <a:ext cx="210220" cy="1905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338"/>
              </a:lnTo>
              <a:lnTo>
                <a:pt x="210220" y="1905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73A66-B6C7-4D32-A758-EBF42D873818}">
      <dsp:nvSpPr>
        <dsp:cNvPr id="0" name=""/>
        <dsp:cNvSpPr/>
      </dsp:nvSpPr>
      <dsp:spPr>
        <a:xfrm>
          <a:off x="9639567" y="2398034"/>
          <a:ext cx="1686866" cy="42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e-Ukraine Head" panose="00000500000000000000" pitchFamily="50" charset="-52"/>
            </a:rPr>
            <a:t>ЦИВІЛЬНИЙ ЗАХИСТ</a:t>
          </a:r>
        </a:p>
      </dsp:txBody>
      <dsp:txXfrm>
        <a:off x="9651968" y="2410435"/>
        <a:ext cx="1662064" cy="398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311C2-53A8-413E-AF43-C2FC5C6A8D0B}">
      <dsp:nvSpPr>
        <dsp:cNvPr id="0" name=""/>
        <dsp:cNvSpPr/>
      </dsp:nvSpPr>
      <dsp:spPr>
        <a:xfrm>
          <a:off x="1664348" y="12616"/>
          <a:ext cx="2387517" cy="524821"/>
        </a:xfrm>
        <a:prstGeom prst="roundRect">
          <a:avLst>
            <a:gd name="adj" fmla="val 10000"/>
          </a:avLst>
        </a:prstGeom>
        <a:solidFill>
          <a:srgbClr val="2B55A2"/>
        </a:solidFill>
        <a:ln w="12700" cap="flat" cmpd="sng" algn="ctr">
          <a:solidFill>
            <a:srgbClr val="2B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latin typeface="e-Ukraine Head Bold" panose="00000800000000000000" pitchFamily="50" charset="-52"/>
            </a:rPr>
            <a:t>ПРО ОРГАН</a:t>
          </a:r>
        </a:p>
      </dsp:txBody>
      <dsp:txXfrm>
        <a:off x="1679719" y="27987"/>
        <a:ext cx="2356775" cy="494079"/>
      </dsp:txXfrm>
    </dsp:sp>
    <dsp:sp modelId="{39C4603A-8D32-4D69-9809-3301AF61E7CB}">
      <dsp:nvSpPr>
        <dsp:cNvPr id="0" name=""/>
        <dsp:cNvSpPr/>
      </dsp:nvSpPr>
      <dsp:spPr>
        <a:xfrm>
          <a:off x="1903100" y="537437"/>
          <a:ext cx="238363" cy="381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566"/>
              </a:lnTo>
              <a:lnTo>
                <a:pt x="238363" y="3815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C3F31-6F34-4C79-9EE1-B533F968B502}">
      <dsp:nvSpPr>
        <dsp:cNvPr id="0" name=""/>
        <dsp:cNvSpPr/>
      </dsp:nvSpPr>
      <dsp:spPr>
        <a:xfrm>
          <a:off x="2141463" y="656593"/>
          <a:ext cx="2090896" cy="52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ЗАГАЛЬНІ ЗАСАДИ ДІЯЛЬНОСТІ</a:t>
          </a:r>
        </a:p>
      </dsp:txBody>
      <dsp:txXfrm>
        <a:off x="2156834" y="671964"/>
        <a:ext cx="2060154" cy="494079"/>
      </dsp:txXfrm>
    </dsp:sp>
    <dsp:sp modelId="{F8E8E49B-1BBF-414C-9BBB-70DC58225FF9}">
      <dsp:nvSpPr>
        <dsp:cNvPr id="0" name=""/>
        <dsp:cNvSpPr/>
      </dsp:nvSpPr>
      <dsp:spPr>
        <a:xfrm>
          <a:off x="1903100" y="537437"/>
          <a:ext cx="238363" cy="1037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592"/>
              </a:lnTo>
              <a:lnTo>
                <a:pt x="238363" y="10375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1CF2B-5CAA-4D61-B942-1E5F4DE4DDB0}">
      <dsp:nvSpPr>
        <dsp:cNvPr id="0" name=""/>
        <dsp:cNvSpPr/>
      </dsp:nvSpPr>
      <dsp:spPr>
        <a:xfrm>
          <a:off x="2141463" y="1312619"/>
          <a:ext cx="2090896" cy="52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СТРУКТУРА</a:t>
          </a:r>
        </a:p>
      </dsp:txBody>
      <dsp:txXfrm>
        <a:off x="2156834" y="1327990"/>
        <a:ext cx="2060154" cy="494079"/>
      </dsp:txXfrm>
    </dsp:sp>
    <dsp:sp modelId="{E785F516-B9A4-476F-ADEC-FFC43FE4ED43}">
      <dsp:nvSpPr>
        <dsp:cNvPr id="0" name=""/>
        <dsp:cNvSpPr/>
      </dsp:nvSpPr>
      <dsp:spPr>
        <a:xfrm>
          <a:off x="1903100" y="537437"/>
          <a:ext cx="238363" cy="1693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619"/>
              </a:lnTo>
              <a:lnTo>
                <a:pt x="238363" y="1693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53CA6-E55E-4AE3-8068-584CD74A59B0}">
      <dsp:nvSpPr>
        <dsp:cNvPr id="0" name=""/>
        <dsp:cNvSpPr/>
      </dsp:nvSpPr>
      <dsp:spPr>
        <a:xfrm>
          <a:off x="2141463" y="1968646"/>
          <a:ext cx="2090896" cy="52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КОНТАКТИ ТА РОЗПОРЯДОК РОБОТИ</a:t>
          </a:r>
        </a:p>
      </dsp:txBody>
      <dsp:txXfrm>
        <a:off x="2156834" y="1984017"/>
        <a:ext cx="2060154" cy="494079"/>
      </dsp:txXfrm>
    </dsp:sp>
    <dsp:sp modelId="{4655C82E-E9A7-4875-895B-331465982C8D}">
      <dsp:nvSpPr>
        <dsp:cNvPr id="0" name=""/>
        <dsp:cNvSpPr/>
      </dsp:nvSpPr>
      <dsp:spPr>
        <a:xfrm>
          <a:off x="1903100" y="537437"/>
          <a:ext cx="228639" cy="2603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609"/>
              </a:lnTo>
              <a:lnTo>
                <a:pt x="228639" y="2603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2E159-2EB6-4CD7-A0D4-F44919AB6512}">
      <dsp:nvSpPr>
        <dsp:cNvPr id="0" name=""/>
        <dsp:cNvSpPr/>
      </dsp:nvSpPr>
      <dsp:spPr>
        <a:xfrm>
          <a:off x="2131739" y="2624673"/>
          <a:ext cx="2207633" cy="1032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УСТАНОВИ, ЩО НАЛЕЖАТЬ ДО СФЕРИ УПРАВЛІННЯ</a:t>
          </a:r>
        </a:p>
      </dsp:txBody>
      <dsp:txXfrm>
        <a:off x="2161987" y="2654921"/>
        <a:ext cx="2147137" cy="972252"/>
      </dsp:txXfrm>
    </dsp:sp>
    <dsp:sp modelId="{B3C98098-F7EF-4671-9D7E-1AC07F97E65B}">
      <dsp:nvSpPr>
        <dsp:cNvPr id="0" name=""/>
        <dsp:cNvSpPr/>
      </dsp:nvSpPr>
      <dsp:spPr>
        <a:xfrm>
          <a:off x="1903100" y="537437"/>
          <a:ext cx="238363" cy="3513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600"/>
              </a:lnTo>
              <a:lnTo>
                <a:pt x="238363" y="35136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7328E-4CD3-4D54-8E6C-08C4022E3EBA}">
      <dsp:nvSpPr>
        <dsp:cNvPr id="0" name=""/>
        <dsp:cNvSpPr/>
      </dsp:nvSpPr>
      <dsp:spPr>
        <a:xfrm>
          <a:off x="2141463" y="3788627"/>
          <a:ext cx="2090896" cy="52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ВАКАНСІЇ</a:t>
          </a:r>
        </a:p>
      </dsp:txBody>
      <dsp:txXfrm>
        <a:off x="2156834" y="3803998"/>
        <a:ext cx="2060154" cy="494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311C2-53A8-413E-AF43-C2FC5C6A8D0B}">
      <dsp:nvSpPr>
        <dsp:cNvPr id="0" name=""/>
        <dsp:cNvSpPr/>
      </dsp:nvSpPr>
      <dsp:spPr>
        <a:xfrm>
          <a:off x="1553247" y="8331"/>
          <a:ext cx="2302765" cy="386681"/>
        </a:xfrm>
        <a:prstGeom prst="roundRect">
          <a:avLst>
            <a:gd name="adj" fmla="val 10000"/>
          </a:avLst>
        </a:prstGeom>
        <a:solidFill>
          <a:srgbClr val="2B55A2"/>
        </a:solidFill>
        <a:ln w="12700" cap="flat" cmpd="sng" algn="ctr">
          <a:solidFill>
            <a:srgbClr val="2B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e-Ukraine Head Bold" panose="00000800000000000000" pitchFamily="50" charset="-52"/>
            </a:rPr>
            <a:t>ДІЯЛЬНІСТЬ</a:t>
          </a:r>
        </a:p>
      </dsp:txBody>
      <dsp:txXfrm>
        <a:off x="1564572" y="19656"/>
        <a:ext cx="2280115" cy="364031"/>
      </dsp:txXfrm>
    </dsp:sp>
    <dsp:sp modelId="{CA01A2E3-CF7E-4386-8DA2-2FBFB9CD8363}">
      <dsp:nvSpPr>
        <dsp:cNvPr id="0" name=""/>
        <dsp:cNvSpPr/>
      </dsp:nvSpPr>
      <dsp:spPr>
        <a:xfrm>
          <a:off x="1783524" y="395012"/>
          <a:ext cx="171910" cy="284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237"/>
              </a:lnTo>
              <a:lnTo>
                <a:pt x="171910" y="2842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BA001-514F-4A6E-B5DB-17FB141AA8F4}">
      <dsp:nvSpPr>
        <dsp:cNvPr id="0" name=""/>
        <dsp:cNvSpPr/>
      </dsp:nvSpPr>
      <dsp:spPr>
        <a:xfrm>
          <a:off x="1955435" y="485910"/>
          <a:ext cx="2366038" cy="386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НОРМАТИВНО-ПРАВОВІ АКТИ ОРГАНУ</a:t>
          </a:r>
        </a:p>
      </dsp:txBody>
      <dsp:txXfrm>
        <a:off x="1966760" y="497235"/>
        <a:ext cx="2343388" cy="364031"/>
      </dsp:txXfrm>
    </dsp:sp>
    <dsp:sp modelId="{96A1500C-43E9-4C80-BE99-DEEE5E58AA90}">
      <dsp:nvSpPr>
        <dsp:cNvPr id="0" name=""/>
        <dsp:cNvSpPr/>
      </dsp:nvSpPr>
      <dsp:spPr>
        <a:xfrm>
          <a:off x="1783524" y="395012"/>
          <a:ext cx="171910" cy="767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589"/>
              </a:lnTo>
              <a:lnTo>
                <a:pt x="171910" y="767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28184-0D56-4244-A4B6-61A881FE9393}">
      <dsp:nvSpPr>
        <dsp:cNvPr id="0" name=""/>
        <dsp:cNvSpPr/>
      </dsp:nvSpPr>
      <dsp:spPr>
        <a:xfrm>
          <a:off x="1955435" y="969261"/>
          <a:ext cx="2366038" cy="386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ПРОЄКТИ АКТІВ</a:t>
          </a:r>
        </a:p>
      </dsp:txBody>
      <dsp:txXfrm>
        <a:off x="1966760" y="980586"/>
        <a:ext cx="2343388" cy="364031"/>
      </dsp:txXfrm>
    </dsp:sp>
    <dsp:sp modelId="{8A5C57B8-6D8E-4F1E-B871-8AC6AD49742B}">
      <dsp:nvSpPr>
        <dsp:cNvPr id="0" name=""/>
        <dsp:cNvSpPr/>
      </dsp:nvSpPr>
      <dsp:spPr>
        <a:xfrm>
          <a:off x="1783524" y="395012"/>
          <a:ext cx="171910" cy="1286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27"/>
              </a:lnTo>
              <a:lnTo>
                <a:pt x="171910" y="12865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FB314-7348-461A-B1D4-69BAD9F27D69}">
      <dsp:nvSpPr>
        <dsp:cNvPr id="0" name=""/>
        <dsp:cNvSpPr/>
      </dsp:nvSpPr>
      <dsp:spPr>
        <a:xfrm>
          <a:off x="1955435" y="1452613"/>
          <a:ext cx="2366038" cy="457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ЗАСІДАННЯ КОЛЕГІАЛЬНИХ ОРГАНІВ</a:t>
          </a:r>
        </a:p>
      </dsp:txBody>
      <dsp:txXfrm>
        <a:off x="1968845" y="1466023"/>
        <a:ext cx="2339218" cy="431033"/>
      </dsp:txXfrm>
    </dsp:sp>
    <dsp:sp modelId="{FD425B44-1D49-4CF2-A2F1-4891D5B03FD5}">
      <dsp:nvSpPr>
        <dsp:cNvPr id="0" name=""/>
        <dsp:cNvSpPr/>
      </dsp:nvSpPr>
      <dsp:spPr>
        <a:xfrm>
          <a:off x="1783524" y="395012"/>
          <a:ext cx="171910" cy="1805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465"/>
              </a:lnTo>
              <a:lnTo>
                <a:pt x="171910" y="1805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41CCB-6DDF-4333-839D-7AE45079EF77}">
      <dsp:nvSpPr>
        <dsp:cNvPr id="0" name=""/>
        <dsp:cNvSpPr/>
      </dsp:nvSpPr>
      <dsp:spPr>
        <a:xfrm>
          <a:off x="1955435" y="2007137"/>
          <a:ext cx="2366038" cy="386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РЕГУЛЯТОРНА ДІЯЛЬНІСТЬ</a:t>
          </a:r>
        </a:p>
      </dsp:txBody>
      <dsp:txXfrm>
        <a:off x="1966760" y="2018462"/>
        <a:ext cx="2343388" cy="364031"/>
      </dsp:txXfrm>
    </dsp:sp>
    <dsp:sp modelId="{084FF623-5E2B-4F1E-9C8F-A13285F6EA3E}">
      <dsp:nvSpPr>
        <dsp:cNvPr id="0" name=""/>
        <dsp:cNvSpPr/>
      </dsp:nvSpPr>
      <dsp:spPr>
        <a:xfrm>
          <a:off x="1783524" y="395012"/>
          <a:ext cx="171910" cy="228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8817"/>
              </a:lnTo>
              <a:lnTo>
                <a:pt x="171910" y="2288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FDE89-ECB7-4FE6-A688-DFA66560F3A1}">
      <dsp:nvSpPr>
        <dsp:cNvPr id="0" name=""/>
        <dsp:cNvSpPr/>
      </dsp:nvSpPr>
      <dsp:spPr>
        <a:xfrm>
          <a:off x="1955435" y="2490489"/>
          <a:ext cx="2366038" cy="386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ПОСЛУГИ</a:t>
          </a:r>
        </a:p>
      </dsp:txBody>
      <dsp:txXfrm>
        <a:off x="1966760" y="2501814"/>
        <a:ext cx="2343388" cy="364031"/>
      </dsp:txXfrm>
    </dsp:sp>
    <dsp:sp modelId="{74F70A91-3D54-4CE3-8248-9D3809713C64}">
      <dsp:nvSpPr>
        <dsp:cNvPr id="0" name=""/>
        <dsp:cNvSpPr/>
      </dsp:nvSpPr>
      <dsp:spPr>
        <a:xfrm>
          <a:off x="1783524" y="395012"/>
          <a:ext cx="171910" cy="2870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0627"/>
              </a:lnTo>
              <a:lnTo>
                <a:pt x="171910" y="28706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6F9CE-0455-4366-B09A-AABFCA2FE0FE}">
      <dsp:nvSpPr>
        <dsp:cNvPr id="0" name=""/>
        <dsp:cNvSpPr/>
      </dsp:nvSpPr>
      <dsp:spPr>
        <a:xfrm>
          <a:off x="1955435" y="2973841"/>
          <a:ext cx="2437590" cy="583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ЄВРОІНТЕГРАЦІЯ ТА МІЖНАРОДНА СПІВПРАЦЯ</a:t>
          </a:r>
        </a:p>
      </dsp:txBody>
      <dsp:txXfrm>
        <a:off x="1972528" y="2990934"/>
        <a:ext cx="2403404" cy="549412"/>
      </dsp:txXfrm>
    </dsp:sp>
    <dsp:sp modelId="{AB75896A-6CFB-412B-AB6E-7ED70881DF83}">
      <dsp:nvSpPr>
        <dsp:cNvPr id="0" name=""/>
        <dsp:cNvSpPr/>
      </dsp:nvSpPr>
      <dsp:spPr>
        <a:xfrm>
          <a:off x="1783524" y="395012"/>
          <a:ext cx="171910" cy="3452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2438"/>
              </a:lnTo>
              <a:lnTo>
                <a:pt x="171910" y="34524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10D26-D08A-435F-94D7-20490E560865}">
      <dsp:nvSpPr>
        <dsp:cNvPr id="0" name=""/>
        <dsp:cNvSpPr/>
      </dsp:nvSpPr>
      <dsp:spPr>
        <a:xfrm>
          <a:off x="1955435" y="3654110"/>
          <a:ext cx="2366038" cy="386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ЦІЛЬОВІ ПРОГРАМИ</a:t>
          </a:r>
        </a:p>
      </dsp:txBody>
      <dsp:txXfrm>
        <a:off x="1966760" y="3665435"/>
        <a:ext cx="2343388" cy="364031"/>
      </dsp:txXfrm>
    </dsp:sp>
    <dsp:sp modelId="{B10CC7C7-DCDD-4F38-9B13-B4FA168C5C11}">
      <dsp:nvSpPr>
        <dsp:cNvPr id="0" name=""/>
        <dsp:cNvSpPr/>
      </dsp:nvSpPr>
      <dsp:spPr>
        <a:xfrm>
          <a:off x="1783524" y="395012"/>
          <a:ext cx="171910" cy="3935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790"/>
              </a:lnTo>
              <a:lnTo>
                <a:pt x="171910" y="39357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57A06-D708-445C-9679-E7CE28105712}">
      <dsp:nvSpPr>
        <dsp:cNvPr id="0" name=""/>
        <dsp:cNvSpPr/>
      </dsp:nvSpPr>
      <dsp:spPr>
        <a:xfrm>
          <a:off x="1955435" y="4137462"/>
          <a:ext cx="2366038" cy="386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ЗВІТИ</a:t>
          </a:r>
        </a:p>
      </dsp:txBody>
      <dsp:txXfrm>
        <a:off x="1966760" y="4148787"/>
        <a:ext cx="2343388" cy="364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311C2-53A8-413E-AF43-C2FC5C6A8D0B}">
      <dsp:nvSpPr>
        <dsp:cNvPr id="0" name=""/>
        <dsp:cNvSpPr/>
      </dsp:nvSpPr>
      <dsp:spPr>
        <a:xfrm>
          <a:off x="1415306" y="6262"/>
          <a:ext cx="3165238" cy="601629"/>
        </a:xfrm>
        <a:prstGeom prst="roundRect">
          <a:avLst>
            <a:gd name="adj" fmla="val 10000"/>
          </a:avLst>
        </a:prstGeom>
        <a:solidFill>
          <a:srgbClr val="2B55A2"/>
        </a:solidFill>
        <a:ln w="12700" cap="flat" cmpd="sng" algn="ctr">
          <a:solidFill>
            <a:srgbClr val="2B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latin typeface="e-Ukraine Head Bold" panose="00000800000000000000" pitchFamily="50" charset="-52"/>
            </a:rPr>
            <a:t>ІНСТРУМЕНТИ ГРОМАДСЬКОЇ УЧАСТІ</a:t>
          </a:r>
        </a:p>
      </dsp:txBody>
      <dsp:txXfrm>
        <a:off x="1432927" y="23883"/>
        <a:ext cx="3129996" cy="566387"/>
      </dsp:txXfrm>
    </dsp:sp>
    <dsp:sp modelId="{BB0405AB-3061-4BA0-9C7C-326FA8CF3B73}">
      <dsp:nvSpPr>
        <dsp:cNvPr id="0" name=""/>
        <dsp:cNvSpPr/>
      </dsp:nvSpPr>
      <dsp:spPr>
        <a:xfrm>
          <a:off x="1731830" y="607892"/>
          <a:ext cx="262551" cy="262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40"/>
              </a:lnTo>
              <a:lnTo>
                <a:pt x="262551" y="262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D1222-531D-4DB7-893E-35D3AA0F41BC}">
      <dsp:nvSpPr>
        <dsp:cNvPr id="0" name=""/>
        <dsp:cNvSpPr/>
      </dsp:nvSpPr>
      <dsp:spPr>
        <a:xfrm>
          <a:off x="1994381" y="691946"/>
          <a:ext cx="2300575" cy="357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ЗАПОБІГАННЯ КОРУПЦІЇ</a:t>
          </a:r>
        </a:p>
      </dsp:txBody>
      <dsp:txXfrm>
        <a:off x="2004854" y="702419"/>
        <a:ext cx="2279629" cy="336626"/>
      </dsp:txXfrm>
    </dsp:sp>
    <dsp:sp modelId="{965B9F15-9D13-4A3A-A835-9850D9FCD398}">
      <dsp:nvSpPr>
        <dsp:cNvPr id="0" name=""/>
        <dsp:cNvSpPr/>
      </dsp:nvSpPr>
      <dsp:spPr>
        <a:xfrm>
          <a:off x="1731830" y="607892"/>
          <a:ext cx="262551" cy="771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95"/>
              </a:lnTo>
              <a:lnTo>
                <a:pt x="262551" y="771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66342-F263-4688-8B50-478A0296F743}">
      <dsp:nvSpPr>
        <dsp:cNvPr id="0" name=""/>
        <dsp:cNvSpPr/>
      </dsp:nvSpPr>
      <dsp:spPr>
        <a:xfrm>
          <a:off x="1994381" y="1138912"/>
          <a:ext cx="2300575" cy="481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ДОСТУП ДО ПУБЛІЧНОЇ ІНФОРМАЦІЇ</a:t>
          </a:r>
        </a:p>
      </dsp:txBody>
      <dsp:txXfrm>
        <a:off x="2008485" y="1153016"/>
        <a:ext cx="2272367" cy="453342"/>
      </dsp:txXfrm>
    </dsp:sp>
    <dsp:sp modelId="{F3B69ACA-6095-4EDF-9A41-A57AA45E34B0}">
      <dsp:nvSpPr>
        <dsp:cNvPr id="0" name=""/>
        <dsp:cNvSpPr/>
      </dsp:nvSpPr>
      <dsp:spPr>
        <a:xfrm>
          <a:off x="1731830" y="607892"/>
          <a:ext cx="262551" cy="1280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749"/>
              </a:lnTo>
              <a:lnTo>
                <a:pt x="262551" y="1280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B1E7F-EBCF-4CF6-A867-CB3CC8EEFCCE}">
      <dsp:nvSpPr>
        <dsp:cNvPr id="0" name=""/>
        <dsp:cNvSpPr/>
      </dsp:nvSpPr>
      <dsp:spPr>
        <a:xfrm>
          <a:off x="1994381" y="1709855"/>
          <a:ext cx="2300575" cy="357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ЗВЕРНЕННЯ ГРОМАДЯН</a:t>
          </a:r>
        </a:p>
      </dsp:txBody>
      <dsp:txXfrm>
        <a:off x="2004854" y="1720328"/>
        <a:ext cx="2279629" cy="336626"/>
      </dsp:txXfrm>
    </dsp:sp>
    <dsp:sp modelId="{590E2C48-3B83-4CB5-83DA-AAAE9329A3B8}">
      <dsp:nvSpPr>
        <dsp:cNvPr id="0" name=""/>
        <dsp:cNvSpPr/>
      </dsp:nvSpPr>
      <dsp:spPr>
        <a:xfrm>
          <a:off x="1731830" y="607892"/>
          <a:ext cx="262551" cy="1727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715"/>
              </a:lnTo>
              <a:lnTo>
                <a:pt x="262551" y="1727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43FB1-8525-4B5C-BE85-AA808717DD6B}">
      <dsp:nvSpPr>
        <dsp:cNvPr id="0" name=""/>
        <dsp:cNvSpPr/>
      </dsp:nvSpPr>
      <dsp:spPr>
        <a:xfrm>
          <a:off x="1994381" y="2156821"/>
          <a:ext cx="2300575" cy="357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ПЕТИЦІЇ</a:t>
          </a:r>
        </a:p>
      </dsp:txBody>
      <dsp:txXfrm>
        <a:off x="2004854" y="2167294"/>
        <a:ext cx="2279629" cy="336626"/>
      </dsp:txXfrm>
    </dsp:sp>
    <dsp:sp modelId="{0FD85EF6-935A-4278-B134-4F994ED3E169}">
      <dsp:nvSpPr>
        <dsp:cNvPr id="0" name=""/>
        <dsp:cNvSpPr/>
      </dsp:nvSpPr>
      <dsp:spPr>
        <a:xfrm>
          <a:off x="1731830" y="607892"/>
          <a:ext cx="262551" cy="218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7918"/>
              </a:lnTo>
              <a:lnTo>
                <a:pt x="262551" y="21879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F1B45-78A6-4CD9-AF25-6770DF60DD3F}">
      <dsp:nvSpPr>
        <dsp:cNvPr id="0" name=""/>
        <dsp:cNvSpPr/>
      </dsp:nvSpPr>
      <dsp:spPr>
        <a:xfrm>
          <a:off x="1994381" y="2603786"/>
          <a:ext cx="2300575" cy="384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ІНФОРМАЦІЙНІ РЕСУРСИ</a:t>
          </a:r>
        </a:p>
      </dsp:txBody>
      <dsp:txXfrm>
        <a:off x="2005629" y="2615034"/>
        <a:ext cx="2278079" cy="361551"/>
      </dsp:txXfrm>
    </dsp:sp>
    <dsp:sp modelId="{61DD1369-9AB0-41E3-8D28-FAB080BAEBF2}">
      <dsp:nvSpPr>
        <dsp:cNvPr id="0" name=""/>
        <dsp:cNvSpPr/>
      </dsp:nvSpPr>
      <dsp:spPr>
        <a:xfrm>
          <a:off x="1731830" y="607892"/>
          <a:ext cx="262551" cy="2648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8120"/>
              </a:lnTo>
              <a:lnTo>
                <a:pt x="262551" y="26481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F6C66-821F-4BD3-822C-308E5EE87AE3}">
      <dsp:nvSpPr>
        <dsp:cNvPr id="0" name=""/>
        <dsp:cNvSpPr/>
      </dsp:nvSpPr>
      <dsp:spPr>
        <a:xfrm>
          <a:off x="1994381" y="3077227"/>
          <a:ext cx="2300575" cy="357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ПУБЛІЧНІ КОНСУЛЬТАЦІЇ</a:t>
          </a:r>
        </a:p>
      </dsp:txBody>
      <dsp:txXfrm>
        <a:off x="2004854" y="3087700"/>
        <a:ext cx="2279629" cy="336626"/>
      </dsp:txXfrm>
    </dsp:sp>
    <dsp:sp modelId="{5B5AFCE6-3E45-4E02-A5B5-F94C2B25750D}">
      <dsp:nvSpPr>
        <dsp:cNvPr id="0" name=""/>
        <dsp:cNvSpPr/>
      </dsp:nvSpPr>
      <dsp:spPr>
        <a:xfrm>
          <a:off x="1731830" y="607892"/>
          <a:ext cx="262551" cy="309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086"/>
              </a:lnTo>
              <a:lnTo>
                <a:pt x="262551" y="3095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85648-DDB9-4742-BA1C-23ECD489BE18}">
      <dsp:nvSpPr>
        <dsp:cNvPr id="0" name=""/>
        <dsp:cNvSpPr/>
      </dsp:nvSpPr>
      <dsp:spPr>
        <a:xfrm>
          <a:off x="1994381" y="3524192"/>
          <a:ext cx="2300575" cy="357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ГРОМАДСЬКІ РАДИ </a:t>
          </a:r>
        </a:p>
      </dsp:txBody>
      <dsp:txXfrm>
        <a:off x="2004854" y="3534665"/>
        <a:ext cx="2279629" cy="336626"/>
      </dsp:txXfrm>
    </dsp:sp>
    <dsp:sp modelId="{E6AEB1B2-8E0D-4277-9C0F-D52885F39520}">
      <dsp:nvSpPr>
        <dsp:cNvPr id="0" name=""/>
        <dsp:cNvSpPr/>
      </dsp:nvSpPr>
      <dsp:spPr>
        <a:xfrm>
          <a:off x="1731830" y="607892"/>
          <a:ext cx="262551" cy="3729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9359"/>
              </a:lnTo>
              <a:lnTo>
                <a:pt x="262551" y="3729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F01BB-5DD8-416F-9CCD-878B7A610C73}">
      <dsp:nvSpPr>
        <dsp:cNvPr id="0" name=""/>
        <dsp:cNvSpPr/>
      </dsp:nvSpPr>
      <dsp:spPr>
        <a:xfrm>
          <a:off x="1994381" y="3971158"/>
          <a:ext cx="2300575" cy="73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ОРГАНИ САМООРГАНІЗАЦІЇ НАСЕЛЕННЯ</a:t>
          </a:r>
          <a:endParaRPr lang="uk-UA" sz="1200" kern="1200" dirty="0"/>
        </a:p>
      </dsp:txBody>
      <dsp:txXfrm>
        <a:off x="2015826" y="3992603"/>
        <a:ext cx="2257685" cy="689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311C2-53A8-413E-AF43-C2FC5C6A8D0B}">
      <dsp:nvSpPr>
        <dsp:cNvPr id="0" name=""/>
        <dsp:cNvSpPr/>
      </dsp:nvSpPr>
      <dsp:spPr>
        <a:xfrm>
          <a:off x="1744964" y="10046"/>
          <a:ext cx="2588264" cy="585844"/>
        </a:xfrm>
        <a:prstGeom prst="roundRect">
          <a:avLst>
            <a:gd name="adj" fmla="val 10000"/>
          </a:avLst>
        </a:prstGeom>
        <a:solidFill>
          <a:srgbClr val="2B55A2"/>
        </a:solidFill>
        <a:ln w="12700" cap="flat" cmpd="sng" algn="ctr">
          <a:solidFill>
            <a:srgbClr val="2B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latin typeface="e-Ukraine Head Bold" panose="00000800000000000000" pitchFamily="50" charset="-52"/>
            </a:rPr>
            <a:t>ПУБЛІЧНІ КОШТИ</a:t>
          </a:r>
        </a:p>
      </dsp:txBody>
      <dsp:txXfrm>
        <a:off x="1762123" y="27205"/>
        <a:ext cx="2553946" cy="551526"/>
      </dsp:txXfrm>
    </dsp:sp>
    <dsp:sp modelId="{416DB694-BAD4-459D-9E08-94D51043C1F8}">
      <dsp:nvSpPr>
        <dsp:cNvPr id="0" name=""/>
        <dsp:cNvSpPr/>
      </dsp:nvSpPr>
      <dsp:spPr>
        <a:xfrm>
          <a:off x="2003790" y="595891"/>
          <a:ext cx="163683" cy="46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339"/>
              </a:lnTo>
              <a:lnTo>
                <a:pt x="163683" y="4633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71BBC-48A8-45E3-86D5-C284F14B5934}">
      <dsp:nvSpPr>
        <dsp:cNvPr id="0" name=""/>
        <dsp:cNvSpPr/>
      </dsp:nvSpPr>
      <dsp:spPr>
        <a:xfrm>
          <a:off x="2167474" y="744063"/>
          <a:ext cx="2059325" cy="630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e-Ukraine Head" panose="00000500000000000000" pitchFamily="50" charset="-52"/>
            </a:rPr>
            <a:t>ПЛАНУВАННЯ БЮДЖЕТУ</a:t>
          </a:r>
        </a:p>
      </dsp:txBody>
      <dsp:txXfrm>
        <a:off x="2185936" y="762525"/>
        <a:ext cx="2022401" cy="593409"/>
      </dsp:txXfrm>
    </dsp:sp>
    <dsp:sp modelId="{ED492BB7-DF42-4A5F-BDE0-0AC629D8BF4F}">
      <dsp:nvSpPr>
        <dsp:cNvPr id="0" name=""/>
        <dsp:cNvSpPr/>
      </dsp:nvSpPr>
      <dsp:spPr>
        <a:xfrm>
          <a:off x="2003790" y="595891"/>
          <a:ext cx="163683" cy="125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256"/>
              </a:lnTo>
              <a:lnTo>
                <a:pt x="163683" y="1251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37C36-F1B3-4454-AD1A-D506326B0AEC}">
      <dsp:nvSpPr>
        <dsp:cNvPr id="0" name=""/>
        <dsp:cNvSpPr/>
      </dsp:nvSpPr>
      <dsp:spPr>
        <a:xfrm>
          <a:off x="2167474" y="1531981"/>
          <a:ext cx="2059325" cy="630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e-Ukraine Head" panose="00000500000000000000" pitchFamily="50" charset="-52"/>
            </a:rPr>
            <a:t>ВИКОНАННЯ БЮДЖЕТУ</a:t>
          </a:r>
        </a:p>
      </dsp:txBody>
      <dsp:txXfrm>
        <a:off x="2185936" y="1550443"/>
        <a:ext cx="2022401" cy="593409"/>
      </dsp:txXfrm>
    </dsp:sp>
    <dsp:sp modelId="{7371475B-7C90-453C-BC86-0D76D249AB6B}">
      <dsp:nvSpPr>
        <dsp:cNvPr id="0" name=""/>
        <dsp:cNvSpPr/>
      </dsp:nvSpPr>
      <dsp:spPr>
        <a:xfrm>
          <a:off x="2003790" y="595891"/>
          <a:ext cx="163683" cy="203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173"/>
              </a:lnTo>
              <a:lnTo>
                <a:pt x="163683" y="2039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44D84-5218-4A3B-8FFB-C6B00DB9B36D}">
      <dsp:nvSpPr>
        <dsp:cNvPr id="0" name=""/>
        <dsp:cNvSpPr/>
      </dsp:nvSpPr>
      <dsp:spPr>
        <a:xfrm>
          <a:off x="2167474" y="2319898"/>
          <a:ext cx="2059325" cy="630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e-Ukraine Head" panose="00000500000000000000" pitchFamily="50" charset="-52"/>
            </a:rPr>
            <a:t>БЮДЖЕТНЕ ЗВІТУВАННЯ</a:t>
          </a:r>
        </a:p>
      </dsp:txBody>
      <dsp:txXfrm>
        <a:off x="2185936" y="2338360"/>
        <a:ext cx="2022401" cy="593409"/>
      </dsp:txXfrm>
    </dsp:sp>
    <dsp:sp modelId="{1161E92F-6939-4A67-9E0B-2CE75A1A00EA}">
      <dsp:nvSpPr>
        <dsp:cNvPr id="0" name=""/>
        <dsp:cNvSpPr/>
      </dsp:nvSpPr>
      <dsp:spPr>
        <a:xfrm>
          <a:off x="2003790" y="595891"/>
          <a:ext cx="163683" cy="2827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91"/>
              </a:lnTo>
              <a:lnTo>
                <a:pt x="163683" y="2827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33087-B24C-40C1-8971-883F7F5E6499}">
      <dsp:nvSpPr>
        <dsp:cNvPr id="0" name=""/>
        <dsp:cNvSpPr/>
      </dsp:nvSpPr>
      <dsp:spPr>
        <a:xfrm>
          <a:off x="2167474" y="3107815"/>
          <a:ext cx="2059325" cy="630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e-Ukraine Head" panose="00000500000000000000" pitchFamily="50" charset="-52"/>
            </a:rPr>
            <a:t>ЗАКУПІВЛІ</a:t>
          </a:r>
        </a:p>
      </dsp:txBody>
      <dsp:txXfrm>
        <a:off x="2185936" y="3126277"/>
        <a:ext cx="2022401" cy="593409"/>
      </dsp:txXfrm>
    </dsp:sp>
    <dsp:sp modelId="{6C480789-7A67-41CB-A320-216F8B54D31C}">
      <dsp:nvSpPr>
        <dsp:cNvPr id="0" name=""/>
        <dsp:cNvSpPr/>
      </dsp:nvSpPr>
      <dsp:spPr>
        <a:xfrm>
          <a:off x="2003790" y="595891"/>
          <a:ext cx="163683" cy="3615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5008"/>
              </a:lnTo>
              <a:lnTo>
                <a:pt x="163683" y="36150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13D50-82DB-4ECA-88E9-BAD96B620328}">
      <dsp:nvSpPr>
        <dsp:cNvPr id="0" name=""/>
        <dsp:cNvSpPr/>
      </dsp:nvSpPr>
      <dsp:spPr>
        <a:xfrm>
          <a:off x="2167474" y="3895732"/>
          <a:ext cx="2059325" cy="630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e-Ukraine Head" panose="00000500000000000000" pitchFamily="50" charset="-52"/>
            </a:rPr>
            <a:t>ОПЛАТА ПРАЦІ</a:t>
          </a:r>
          <a:endParaRPr lang="uk-UA" sz="1600" kern="1200" dirty="0">
            <a:latin typeface="e-Ukraine Head" panose="00000500000000000000" pitchFamily="50" charset="-52"/>
          </a:endParaRPr>
        </a:p>
      </dsp:txBody>
      <dsp:txXfrm>
        <a:off x="2185936" y="3914194"/>
        <a:ext cx="2022401" cy="593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311C2-53A8-413E-AF43-C2FC5C6A8D0B}">
      <dsp:nvSpPr>
        <dsp:cNvPr id="0" name=""/>
        <dsp:cNvSpPr/>
      </dsp:nvSpPr>
      <dsp:spPr>
        <a:xfrm>
          <a:off x="1617606" y="12914"/>
          <a:ext cx="2764569" cy="807185"/>
        </a:xfrm>
        <a:prstGeom prst="roundRect">
          <a:avLst>
            <a:gd name="adj" fmla="val 10000"/>
          </a:avLst>
        </a:prstGeom>
        <a:solidFill>
          <a:srgbClr val="2B55A2"/>
        </a:solidFill>
        <a:ln w="12700" cap="flat" cmpd="sng" algn="ctr">
          <a:solidFill>
            <a:srgbClr val="2B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latin typeface="e-Ukraine Head Bold" panose="00000800000000000000" pitchFamily="50" charset="-52"/>
            </a:rPr>
            <a:t>ВОЄННИЙ (НАДЗВИЧАЙНИЙ) СТАН</a:t>
          </a:r>
        </a:p>
      </dsp:txBody>
      <dsp:txXfrm>
        <a:off x="1641248" y="36556"/>
        <a:ext cx="2717285" cy="759901"/>
      </dsp:txXfrm>
    </dsp:sp>
    <dsp:sp modelId="{44C47FD3-F67B-467A-8823-46C58BA23D23}">
      <dsp:nvSpPr>
        <dsp:cNvPr id="0" name=""/>
        <dsp:cNvSpPr/>
      </dsp:nvSpPr>
      <dsp:spPr>
        <a:xfrm>
          <a:off x="1894063" y="820099"/>
          <a:ext cx="164281" cy="54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286"/>
              </a:lnTo>
              <a:lnTo>
                <a:pt x="164281" y="5462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A6825-D36F-4A5E-838A-7221BE75D531}">
      <dsp:nvSpPr>
        <dsp:cNvPr id="0" name=""/>
        <dsp:cNvSpPr/>
      </dsp:nvSpPr>
      <dsp:spPr>
        <a:xfrm>
          <a:off x="2058345" y="994798"/>
          <a:ext cx="2324130" cy="743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ОБМЕЖЕННЯ ПРАВ ЛЮДИНИ</a:t>
          </a:r>
        </a:p>
      </dsp:txBody>
      <dsp:txXfrm>
        <a:off x="2080112" y="1016565"/>
        <a:ext cx="2280596" cy="699641"/>
      </dsp:txXfrm>
    </dsp:sp>
    <dsp:sp modelId="{FEEC7B61-E2D7-4E81-93AB-B9341564C688}">
      <dsp:nvSpPr>
        <dsp:cNvPr id="0" name=""/>
        <dsp:cNvSpPr/>
      </dsp:nvSpPr>
      <dsp:spPr>
        <a:xfrm>
          <a:off x="1894063" y="820099"/>
          <a:ext cx="164281" cy="147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255"/>
              </a:lnTo>
              <a:lnTo>
                <a:pt x="164281" y="1475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A3B4B-521D-4350-B01D-E0D92775125B}">
      <dsp:nvSpPr>
        <dsp:cNvPr id="0" name=""/>
        <dsp:cNvSpPr/>
      </dsp:nvSpPr>
      <dsp:spPr>
        <a:xfrm>
          <a:off x="2058345" y="1923767"/>
          <a:ext cx="2324130" cy="743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ГУМАНІТАРНА ДОПОМОГА</a:t>
          </a:r>
        </a:p>
      </dsp:txBody>
      <dsp:txXfrm>
        <a:off x="2080112" y="1945534"/>
        <a:ext cx="2280596" cy="699641"/>
      </dsp:txXfrm>
    </dsp:sp>
    <dsp:sp modelId="{8101B403-9945-4E55-B4A5-CE605430E866}">
      <dsp:nvSpPr>
        <dsp:cNvPr id="0" name=""/>
        <dsp:cNvSpPr/>
      </dsp:nvSpPr>
      <dsp:spPr>
        <a:xfrm>
          <a:off x="1894063" y="820099"/>
          <a:ext cx="164281" cy="2404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225"/>
              </a:lnTo>
              <a:lnTo>
                <a:pt x="164281" y="2404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B48B5-278B-4491-943B-029107EB2ACD}">
      <dsp:nvSpPr>
        <dsp:cNvPr id="0" name=""/>
        <dsp:cNvSpPr/>
      </dsp:nvSpPr>
      <dsp:spPr>
        <a:xfrm>
          <a:off x="2058345" y="2852737"/>
          <a:ext cx="2324130" cy="743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ПОПЕРЕДЖЕННЯ ПРО ЗАГРОЗИ</a:t>
          </a:r>
        </a:p>
      </dsp:txBody>
      <dsp:txXfrm>
        <a:off x="2080112" y="2874504"/>
        <a:ext cx="2280596" cy="699641"/>
      </dsp:txXfrm>
    </dsp:sp>
    <dsp:sp modelId="{E9027D4E-E34E-4273-A424-FADFD92DECA1}">
      <dsp:nvSpPr>
        <dsp:cNvPr id="0" name=""/>
        <dsp:cNvSpPr/>
      </dsp:nvSpPr>
      <dsp:spPr>
        <a:xfrm>
          <a:off x="1894063" y="820099"/>
          <a:ext cx="164281" cy="3333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195"/>
              </a:lnTo>
              <a:lnTo>
                <a:pt x="164281" y="3333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7A89A-901E-42B5-B627-4FA3BB25C718}">
      <dsp:nvSpPr>
        <dsp:cNvPr id="0" name=""/>
        <dsp:cNvSpPr/>
      </dsp:nvSpPr>
      <dsp:spPr>
        <a:xfrm>
          <a:off x="2058345" y="3781707"/>
          <a:ext cx="2324130" cy="743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e-Ukraine Head" panose="00000500000000000000" pitchFamily="50" charset="-52"/>
            </a:rPr>
            <a:t>ЦИВІЛЬНИЙ ЗАХИСТ</a:t>
          </a:r>
        </a:p>
      </dsp:txBody>
      <dsp:txXfrm>
        <a:off x="2080112" y="3803474"/>
        <a:ext cx="2280596" cy="699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A7226-6CDA-4FC8-8B4F-4A17498EF91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E34A-F939-4D65-896B-3154766223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90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1344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1F811-C06F-0616-0EE5-F73082FC9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A373F2C0-CF32-B9D7-4E0C-FD32DB198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7C674A7B-D281-F3EF-4F82-4DBB5D493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9CC1016-E749-0810-BC52-C51CF3C82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1720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2A085-9B89-AD4A-8F5E-5E8E60ADA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A4496E6A-F25F-0C62-65E9-2ED83CF08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83526D59-2DC8-7E8D-DF5F-0712D0B30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7E7AC5-F2E5-B4B2-7EFC-E4D33D0A2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112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66DC5-EB8A-E50F-84C0-D9C9B705A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1C75BFAE-EB00-02DC-33C1-77C4AB9C6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729862D6-506C-D943-7E13-09ACC98AE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2C01474-9D92-4A46-B3AE-D4AD268BE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233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5D4E4-59AE-0E98-B329-FA2E3EAC3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893FFB86-5B9A-3FE9-2789-C3632BFD0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66B03EFE-8717-2ED3-3F5F-9C97F7379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220B53-8F97-1FE1-0060-F3461A86F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4958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ED809-E74E-E7CF-3BA1-CAB3B1BE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F17F333B-B30F-D4E9-468E-89FD9EACD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215DDCC1-8AED-7549-DA5A-F852BD4E3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465DC3B-FBC5-6FCA-AE5D-200FD35F9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7487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22020-0009-7E25-F8A2-6FC0C127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5F4E3203-212E-A03D-9EF5-8A0E8FF41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4E75FDFF-C69E-2CDB-63D7-5E81E46FB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279F469-2951-9CE2-EEF0-C39703EB5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75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08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5644A-6D8D-7E92-F12A-B4168AF4D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D9A583B2-C90F-F8BA-83CF-514082DF1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A1E0EA1A-46DF-B89E-CFA9-039E30302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2F45E13-A2E0-3C95-B2A8-4B8357ACA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24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5644A-6D8D-7E92-F12A-B4168AF4D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D9A583B2-C90F-F8BA-83CF-514082DF1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A1E0EA1A-46DF-B89E-CFA9-039E30302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2F45E13-A2E0-3C95-B2A8-4B8357ACA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1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22020-0009-7E25-F8A2-6FC0C127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5F4E3203-212E-A03D-9EF5-8A0E8FF41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4E75FDFF-C69E-2CDB-63D7-5E81E46FB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279F469-2951-9CE2-EEF0-C39703EB5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009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1759D-A287-E505-61C8-59140D0D6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5F0FFE8-F730-F150-BBBF-305A4875A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97172CA2-2A72-575A-D999-385EAB389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4333C6-2288-0506-2594-96916951D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84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22020-0009-7E25-F8A2-6FC0C127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5F4E3203-212E-A03D-9EF5-8A0E8FF41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4E75FDFF-C69E-2CDB-63D7-5E81E46FB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279F469-2951-9CE2-EEF0-C39703EB5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60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1DCD8-6F7B-788F-8272-61F3C3871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A8BAAF1-5393-F180-3711-899757D7E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77305FEB-D5F3-821E-01F6-1BD04F457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D161C82-784C-46D2-BDC8-D58D97131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20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DE71-7516-10A5-4EFD-1D6C95863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A73D1691-AE9A-6D07-124F-10C2B21C2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84C1FA61-C28D-63CD-E812-997060E1C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8EAF1C8-644D-B957-8D89-EB03D9C8B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E34A-F939-4D65-896B-315476622309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520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EB201-E7DD-A603-35EC-FA81812E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20BF8B2-EBB0-4542-54C7-FAFD54CFF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A49809-3EB1-2B01-B78D-C981F58C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773D82-3D4B-528E-0C4D-19AB9B54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62F173-10B7-CFE2-E82A-74897192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89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1FD06-A564-198C-C2C7-860D968C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1C5922-31A8-8505-4D8E-8D789CAA6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D0BF8-2247-3BCC-3089-2F7A68B2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29F795-B19F-2B7A-84E1-0684E3DB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4F677B-44C6-3B59-36F9-761AC391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233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2D7D13-ECB6-8076-6E15-FAB1EF6B8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044D487-F4A8-E11D-7437-4EF9C1838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B80FB2-0DFA-C62F-F687-37BDF1CF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F7C886-2197-61F7-2834-69068BE8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D8CB6D-2D8E-B3DF-2674-D4612542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77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185EF-4F37-19C8-8EEE-046FE2AD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4C064F-8EB1-78DF-F12F-0AE8686FD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F07B4C-09EE-2E17-93FF-F84232CC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77F10F-23FD-90EF-C10C-B7CE8375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6879F6C-268E-5055-E5CF-5A1612E8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35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72599-4F02-479F-B307-BB4A207A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39B399C-F99A-DD01-0F02-5971F518F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C619FF-DC20-F17A-A4B3-10A676F2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00FA79-FD6B-7BCA-50B2-9956D463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696654-BF76-C1E7-6CC9-E93C948A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82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D1B4D-6ACA-88F1-E721-2AE7C40B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A9A9C3-43CC-F483-76A3-F1C20229F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FE044C7-8868-0495-2B17-149CB4781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97F626-6BF7-9240-45D2-7C84219C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A0B2B5-B600-4342-2CE7-CF9CFA62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5B06F36-7E2C-1F45-960B-0EE15686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97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94B92-0010-B4C9-D000-F124A540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7B4146F-8979-599A-B5D4-08142D28E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32392B-68CA-C1A9-583C-AECFC652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D8F6374-7E2C-E03C-F71B-C9025B77E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E415BCF-3CA5-E26C-0220-71CCC1218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88B71F2-D7BC-E53C-2EE3-C9D817EC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C735DC5-2D9C-7C0A-4DE4-C049F189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9C9A647-BC6E-A2EC-6962-18EA771C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79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B1CAD-B0F9-AB50-1A40-2FCD3D86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C5CE84A-5DD2-D318-7CDB-EDF22A47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5BF1339-DA80-5486-CE4D-7E8C0E23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35F977B-87CA-7988-E56A-564A9822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21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CEC8489-4B21-F919-E573-ACCF0316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D5DEA3-8D09-5500-E695-5B5B2E71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9A4A7BC-BF9A-DEC7-DAFC-C91FCED8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912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617B5-6860-1475-539D-21A0FFE4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3E3DA4-95A1-E04A-3E6C-E5858044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FFE52A-9873-A12F-FB63-912A439D4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C8ED8F-B50C-F2B4-D433-4D2A8728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7E2A92-EE16-6BFF-B688-352A3F64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A67683-55ED-B6FB-03FC-33655D5A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23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519E0-27BB-0763-477C-A0DA7535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5C401BB-4624-32BA-44A1-EECD59A8A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2C715F2-366A-22BD-8504-F14EB73EE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44A3D68-92CF-9BE4-D630-E1315946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5BE58C-874F-52D8-5B07-FFE3DF22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57F7BE-248D-26D3-823B-9896D9D6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91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E2AC1BC-2E02-DCC1-33E8-68938E95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46210CF-7018-BE5F-DB38-E422F655C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D1C4F5-5612-4F70-F99A-373372D68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E030-BD46-4987-91BA-B3378D0CFC6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E0B2D3-3EB2-3AC5-8436-B190959E5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BD165C-A2E6-0A9F-7C9C-D4499ECEE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501B-D734-4379-8E9C-E313326AC22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958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AEAD487E-FCE1-0646-6A9A-3290E7E45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3F85A0-7CF2-D529-A949-C44D07383AD5}"/>
              </a:ext>
            </a:extLst>
          </p:cNvPr>
          <p:cNvSpPr txBox="1"/>
          <p:nvPr/>
        </p:nvSpPr>
        <p:spPr>
          <a:xfrm>
            <a:off x="739302" y="1903478"/>
            <a:ext cx="106809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e-Ukraine Bold" panose="00000800000000000000" pitchFamily="50" charset="-52"/>
                <a:cs typeface="Times New Roman" panose="02020603050405020304" pitchFamily="18" charset="0"/>
              </a:rPr>
              <a:t>ПРЕЗЕНТАЦІЯ </a:t>
            </a:r>
          </a:p>
          <a:p>
            <a:pPr algn="ctr"/>
            <a:r>
              <a:rPr lang="uk-UA" sz="3200" dirty="0">
                <a:latin typeface="e-Ukraine Bold" panose="00000800000000000000" pitchFamily="50" charset="-52"/>
                <a:cs typeface="Times New Roman" panose="02020603050405020304" pitchFamily="18" charset="0"/>
              </a:rPr>
              <a:t>Методичних рекомендацій </a:t>
            </a:r>
            <a:r>
              <a:rPr lang="uk-UA" sz="3200" b="1" dirty="0">
                <a:latin typeface="e-Ukraine Bold" panose="00000800000000000000" pitchFamily="50" charset="-52"/>
              </a:rPr>
              <a:t>щодо наповнення офіційних </a:t>
            </a:r>
            <a:r>
              <a:rPr lang="uk-UA" sz="3200" b="1" dirty="0" err="1">
                <a:latin typeface="e-Ukraine Bold" panose="00000800000000000000" pitchFamily="50" charset="-52"/>
              </a:rPr>
              <a:t>вебсайтів</a:t>
            </a:r>
            <a:r>
              <a:rPr lang="uk-UA" sz="3200" b="1" dirty="0">
                <a:latin typeface="e-Ukraine Bold" panose="00000800000000000000" pitchFamily="50" charset="-52"/>
              </a:rPr>
              <a:t> органів виконавчої влади та органів місцевого самоврядування та навчально-методичного посібника «Рекомендації з питань обмеження доступу до публічної інформації»</a:t>
            </a:r>
            <a:endParaRPr lang="uk-UA" sz="3200" dirty="0">
              <a:latin typeface="e-Ukraine Bold" panose="000008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09" y="1118012"/>
            <a:ext cx="2802153" cy="6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138EA-45BA-3D65-6DFD-8269203E2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75367AE-C1DE-5F16-62A0-7C61B22F0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Google Shape;384;p48">
            <a:extLst>
              <a:ext uri="{FF2B5EF4-FFF2-40B4-BE49-F238E27FC236}">
                <a16:creationId xmlns:a16="http://schemas.microsoft.com/office/drawing/2014/main" id="{28548D0F-8626-7938-7E39-542902EB6A34}"/>
              </a:ext>
            </a:extLst>
          </p:cNvPr>
          <p:cNvSpPr/>
          <p:nvPr/>
        </p:nvSpPr>
        <p:spPr>
          <a:xfrm>
            <a:off x="782253" y="1456200"/>
            <a:ext cx="2963143" cy="4830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5;p40">
            <a:extLst>
              <a:ext uri="{FF2B5EF4-FFF2-40B4-BE49-F238E27FC236}">
                <a16:creationId xmlns:a16="http://schemas.microsoft.com/office/drawing/2014/main" id="{4B9321D4-8B59-33AC-6777-F1DF1E3F87F5}"/>
              </a:ext>
            </a:extLst>
          </p:cNvPr>
          <p:cNvSpPr txBox="1"/>
          <p:nvPr/>
        </p:nvSpPr>
        <p:spPr>
          <a:xfrm>
            <a:off x="2099125" y="5348913"/>
            <a:ext cx="75825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100" b="0" i="0" u="none" strike="noStrike" cap="none" baseline="30000" dirty="0">
              <a:solidFill>
                <a:schemeClr val="dk1"/>
              </a:solidFill>
              <a:latin typeface="e-Ukraine Light" panose="000004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843190" y="25960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1446" y="4084358"/>
            <a:ext cx="835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4245" y="5141798"/>
            <a:ext cx="7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D5087-DF12-7C9F-48A7-E0497CE58484}"/>
              </a:ext>
            </a:extLst>
          </p:cNvPr>
          <p:cNvSpPr txBox="1"/>
          <p:nvPr/>
        </p:nvSpPr>
        <p:spPr>
          <a:xfrm>
            <a:off x="782253" y="681326"/>
            <a:ext cx="4023211" cy="461665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РОЗДІЛ «ПРО ОРГАН»</a:t>
            </a: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AABA0316-EF1F-E0D1-0109-DC25A3474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773189"/>
              </p:ext>
            </p:extLst>
          </p:nvPr>
        </p:nvGraphicFramePr>
        <p:xfrm>
          <a:off x="-742704" y="1719621"/>
          <a:ext cx="6013058" cy="431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Google Shape;279;p44">
            <a:extLst>
              <a:ext uri="{FF2B5EF4-FFF2-40B4-BE49-F238E27FC236}">
                <a16:creationId xmlns:a16="http://schemas.microsoft.com/office/drawing/2014/main" id="{1CE6B96F-7291-3550-C8BB-189C64AE49DB}"/>
              </a:ext>
            </a:extLst>
          </p:cNvPr>
          <p:cNvSpPr txBox="1"/>
          <p:nvPr/>
        </p:nvSpPr>
        <p:spPr>
          <a:xfrm>
            <a:off x="4123150" y="1626515"/>
            <a:ext cx="7179777" cy="8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ru-RU" sz="1600" dirty="0" err="1">
                <a:latin typeface="e-Ukraine Head" panose="00000500000000000000" pitchFamily="50" charset="-52"/>
              </a:rPr>
              <a:t>Інформаці</a:t>
            </a:r>
            <a:r>
              <a:rPr lang="uk-UA" sz="1600" dirty="0">
                <a:latin typeface="e-Ukraine Head" panose="00000500000000000000" pitchFamily="50" charset="-52"/>
              </a:rPr>
              <a:t>я</a:t>
            </a:r>
            <a:r>
              <a:rPr lang="ru-RU" sz="1600" dirty="0">
                <a:latin typeface="e-Ukraine Head" panose="00000500000000000000" pitchFamily="50" charset="-52"/>
              </a:rPr>
              <a:t> про </a:t>
            </a:r>
            <a:r>
              <a:rPr lang="ru-RU" sz="1600" dirty="0" err="1">
                <a:latin typeface="e-Ukraine Head" panose="00000500000000000000" pitchFamily="50" charset="-52"/>
              </a:rPr>
              <a:t>місію</a:t>
            </a:r>
            <a:r>
              <a:rPr lang="ru-RU" sz="1600" dirty="0">
                <a:latin typeface="e-Ukraine Head" panose="00000500000000000000" pitchFamily="50" charset="-52"/>
              </a:rPr>
              <a:t>, </a:t>
            </a:r>
            <a:r>
              <a:rPr lang="ru-RU" sz="1600" dirty="0" err="1">
                <a:latin typeface="e-Ukraine Head" panose="00000500000000000000" pitchFamily="50" charset="-52"/>
              </a:rPr>
              <a:t>функції</a:t>
            </a:r>
            <a:r>
              <a:rPr lang="ru-RU" sz="1600" dirty="0">
                <a:latin typeface="e-Ukraine Head" panose="00000500000000000000" pitchFamily="50" charset="-52"/>
              </a:rPr>
              <a:t>, </a:t>
            </a:r>
            <a:r>
              <a:rPr lang="ru-RU" sz="1600" dirty="0" err="1">
                <a:latin typeface="e-Ukraine Head" panose="00000500000000000000" pitchFamily="50" charset="-52"/>
              </a:rPr>
              <a:t>повноваження</a:t>
            </a:r>
            <a:r>
              <a:rPr lang="ru-RU" sz="1600" dirty="0">
                <a:latin typeface="e-Ukraine Head" panose="00000500000000000000" pitchFamily="50" charset="-52"/>
              </a:rPr>
              <a:t> та нормативно-</a:t>
            </a:r>
            <a:r>
              <a:rPr lang="ru-RU" sz="1600" dirty="0" err="1">
                <a:latin typeface="e-Ukraine Head" panose="00000500000000000000" pitchFamily="50" charset="-52"/>
              </a:rPr>
              <a:t>правові</a:t>
            </a:r>
            <a:r>
              <a:rPr lang="ru-RU" sz="1600" dirty="0">
                <a:latin typeface="e-Ukraine Head" panose="00000500000000000000" pitchFamily="50" charset="-52"/>
              </a:rPr>
              <a:t> засади </a:t>
            </a:r>
            <a:r>
              <a:rPr lang="ru-RU" sz="1600" dirty="0" err="1">
                <a:latin typeface="e-Ukraine Head" panose="00000500000000000000" pitchFamily="50" charset="-52"/>
              </a:rPr>
              <a:t>діяльності</a:t>
            </a:r>
            <a:r>
              <a:rPr lang="ru-RU" sz="1600" dirty="0">
                <a:latin typeface="e-Ukraine Head" panose="00000500000000000000" pitchFamily="50" charset="-52"/>
              </a:rPr>
              <a:t> органу, яка </a:t>
            </a:r>
            <a:r>
              <a:rPr lang="ru-RU" sz="1600" dirty="0" err="1">
                <a:latin typeface="e-Ukraine Head" panose="00000500000000000000" pitchFamily="50" charset="-52"/>
              </a:rPr>
              <a:t>має</a:t>
            </a:r>
            <a:r>
              <a:rPr lang="ru-RU" sz="1600" dirty="0">
                <a:latin typeface="e-Ukraine Head" panose="00000500000000000000" pitchFamily="50" charset="-52"/>
              </a:rPr>
              <a:t> бути актуальною та </a:t>
            </a:r>
            <a:r>
              <a:rPr lang="ru-RU" sz="1600" dirty="0" err="1">
                <a:latin typeface="e-Ukraine Head" panose="00000500000000000000" pitchFamily="50" charset="-52"/>
              </a:rPr>
              <a:t>зрозумілою</a:t>
            </a:r>
            <a:r>
              <a:rPr lang="ru-RU" sz="1600" dirty="0">
                <a:latin typeface="e-Ukraine Head" panose="00000500000000000000" pitchFamily="50" charset="-52"/>
              </a:rPr>
              <a:t> для </a:t>
            </a:r>
            <a:r>
              <a:rPr lang="ru-RU" sz="1600" dirty="0" err="1">
                <a:latin typeface="e-Ukraine Head" panose="00000500000000000000" pitchFamily="50" charset="-52"/>
              </a:rPr>
              <a:t>громадян</a:t>
            </a:r>
            <a:r>
              <a:rPr lang="ru-RU" sz="1600" dirty="0">
                <a:latin typeface="e-Ukraine Head" panose="00000500000000000000" pitchFamily="50" charset="-52"/>
              </a:rPr>
              <a:t>.</a:t>
            </a:r>
            <a:endParaRPr lang="uk-UA" sz="1600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6405C9C-06EC-954D-4458-A668737637E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sp>
        <p:nvSpPr>
          <p:cNvPr id="2" name="Google Shape;279;p44">
            <a:extLst>
              <a:ext uri="{FF2B5EF4-FFF2-40B4-BE49-F238E27FC236}">
                <a16:creationId xmlns:a16="http://schemas.microsoft.com/office/drawing/2014/main" id="{1FFBE0C1-860E-73BD-7420-0B10970651EE}"/>
              </a:ext>
            </a:extLst>
          </p:cNvPr>
          <p:cNvSpPr txBox="1"/>
          <p:nvPr/>
        </p:nvSpPr>
        <p:spPr>
          <a:xfrm>
            <a:off x="4123150" y="2867792"/>
            <a:ext cx="7179777" cy="8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ru-RU" sz="1600" dirty="0" err="1">
                <a:latin typeface="e-Ukraine Head" panose="00000500000000000000" pitchFamily="50" charset="-52"/>
              </a:rPr>
              <a:t>Включає</a:t>
            </a:r>
            <a:r>
              <a:rPr lang="ru-RU" sz="1600" dirty="0">
                <a:latin typeface="e-Ukraine Head" panose="00000500000000000000" pitchFamily="50" charset="-52"/>
              </a:rPr>
              <a:t> </a:t>
            </a:r>
            <a:r>
              <a:rPr lang="ru-RU" sz="1600" dirty="0" err="1">
                <a:latin typeface="e-Ukraine Head" panose="00000500000000000000" pitchFamily="50" charset="-52"/>
              </a:rPr>
              <a:t>організаційну</a:t>
            </a:r>
            <a:r>
              <a:rPr lang="ru-RU" sz="1600" dirty="0">
                <a:latin typeface="e-Ukraine Head" panose="00000500000000000000" pitchFamily="50" charset="-52"/>
              </a:rPr>
              <a:t> структуру органу, </a:t>
            </a:r>
            <a:r>
              <a:rPr lang="ru-RU" sz="1600" dirty="0" err="1">
                <a:latin typeface="e-Ukraine Head" panose="00000500000000000000" pitchFamily="50" charset="-52"/>
              </a:rPr>
              <a:t>штатний</a:t>
            </a:r>
            <a:r>
              <a:rPr lang="ru-RU" sz="1600" dirty="0">
                <a:latin typeface="e-Ukraine Head" panose="00000500000000000000" pitchFamily="50" charset="-52"/>
              </a:rPr>
              <a:t> </a:t>
            </a:r>
            <a:r>
              <a:rPr lang="ru-RU" sz="1600" dirty="0" err="1">
                <a:latin typeface="e-Ukraine Head" panose="00000500000000000000" pitchFamily="50" charset="-52"/>
              </a:rPr>
              <a:t>розпис</a:t>
            </a:r>
            <a:r>
              <a:rPr lang="ru-RU" sz="1600" dirty="0">
                <a:latin typeface="e-Ukraine Head" panose="00000500000000000000" pitchFamily="50" charset="-52"/>
              </a:rPr>
              <a:t>, </a:t>
            </a:r>
            <a:r>
              <a:rPr lang="ru-RU" sz="1600" dirty="0" err="1">
                <a:latin typeface="e-Ukraine Head" panose="00000500000000000000" pitchFamily="50" charset="-52"/>
              </a:rPr>
              <a:t>контакти</a:t>
            </a:r>
            <a:r>
              <a:rPr lang="ru-RU" sz="1600" dirty="0">
                <a:latin typeface="e-Ukraine Head" panose="00000500000000000000" pitchFamily="50" charset="-52"/>
              </a:rPr>
              <a:t> </a:t>
            </a:r>
            <a:r>
              <a:rPr lang="ru-RU" sz="1600" dirty="0" err="1">
                <a:latin typeface="e-Ukraine Head" panose="00000500000000000000" pitchFamily="50" charset="-52"/>
              </a:rPr>
              <a:t>керівництва</a:t>
            </a:r>
            <a:r>
              <a:rPr lang="ru-RU" sz="1600" dirty="0">
                <a:latin typeface="e-Ukraine Head" panose="00000500000000000000" pitchFamily="50" charset="-52"/>
              </a:rPr>
              <a:t> та </a:t>
            </a:r>
            <a:r>
              <a:rPr lang="ru-RU" sz="1600" dirty="0" err="1">
                <a:latin typeface="e-Ukraine Head" panose="00000500000000000000" pitchFamily="50" charset="-52"/>
              </a:rPr>
              <a:t>структурних</a:t>
            </a:r>
            <a:r>
              <a:rPr lang="ru-RU" sz="1600" dirty="0">
                <a:latin typeface="e-Ukraine Head" panose="00000500000000000000" pitchFamily="50" charset="-52"/>
              </a:rPr>
              <a:t> </a:t>
            </a:r>
            <a:r>
              <a:rPr lang="ru-RU" sz="1600" dirty="0" err="1">
                <a:latin typeface="e-Ukraine Head" panose="00000500000000000000" pitchFamily="50" charset="-52"/>
              </a:rPr>
              <a:t>підрозділів</a:t>
            </a:r>
            <a:r>
              <a:rPr lang="ru-RU" sz="1600" dirty="0">
                <a:latin typeface="e-Ukraine Head" panose="00000500000000000000" pitchFamily="50" charset="-52"/>
              </a:rPr>
              <a:t>, а також </a:t>
            </a:r>
            <a:r>
              <a:rPr lang="ru-RU" sz="1600" dirty="0" err="1">
                <a:latin typeface="e-Ukraine Head" panose="00000500000000000000" pitchFamily="50" charset="-52"/>
              </a:rPr>
              <a:t>дані</a:t>
            </a:r>
            <a:r>
              <a:rPr lang="ru-RU" sz="1600" dirty="0">
                <a:latin typeface="e-Ukraine Head" panose="00000500000000000000" pitchFamily="50" charset="-52"/>
              </a:rPr>
              <a:t> про </a:t>
            </a:r>
            <a:r>
              <a:rPr lang="ru-RU" sz="1600" dirty="0" err="1">
                <a:latin typeface="e-Ukraine Head" panose="00000500000000000000" pitchFamily="50" charset="-52"/>
              </a:rPr>
              <a:t>депутатів</a:t>
            </a:r>
            <a:r>
              <a:rPr lang="ru-RU" sz="1600" dirty="0">
                <a:latin typeface="e-Ukraine Head" panose="00000500000000000000" pitchFamily="50" charset="-52"/>
              </a:rPr>
              <a:t> </a:t>
            </a:r>
            <a:r>
              <a:rPr lang="ru-RU" sz="1600" dirty="0" err="1">
                <a:latin typeface="e-Ukraine Head" panose="00000500000000000000" pitchFamily="50" charset="-52"/>
              </a:rPr>
              <a:t>місцевих</a:t>
            </a:r>
            <a:r>
              <a:rPr lang="ru-RU" sz="1600" dirty="0">
                <a:latin typeface="e-Ukraine Head" panose="00000500000000000000" pitchFamily="50" charset="-52"/>
              </a:rPr>
              <a:t> рад.</a:t>
            </a:r>
            <a:endParaRPr lang="uk-UA" sz="1600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79;p44">
            <a:extLst>
              <a:ext uri="{FF2B5EF4-FFF2-40B4-BE49-F238E27FC236}">
                <a16:creationId xmlns:a16="http://schemas.microsoft.com/office/drawing/2014/main" id="{782CC8F1-9DE6-0A47-6829-E06AEDD87849}"/>
              </a:ext>
            </a:extLst>
          </p:cNvPr>
          <p:cNvSpPr txBox="1"/>
          <p:nvPr/>
        </p:nvSpPr>
        <p:spPr>
          <a:xfrm>
            <a:off x="4123150" y="4179100"/>
            <a:ext cx="7179777" cy="43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ru-RU" sz="1600" dirty="0" err="1">
                <a:latin typeface="e-Ukraine Head" panose="00000500000000000000" pitchFamily="50" charset="-52"/>
              </a:rPr>
              <a:t>Перелік</a:t>
            </a:r>
            <a:r>
              <a:rPr lang="ru-RU" sz="1600" dirty="0">
                <a:latin typeface="e-Ukraine Head" panose="00000500000000000000" pitchFamily="50" charset="-52"/>
              </a:rPr>
              <a:t> </a:t>
            </a:r>
            <a:r>
              <a:rPr lang="ru-RU" sz="1600" dirty="0" err="1">
                <a:latin typeface="e-Ukraine Head" panose="00000500000000000000" pitchFamily="50" charset="-52"/>
              </a:rPr>
              <a:t>установ</a:t>
            </a:r>
            <a:r>
              <a:rPr lang="ru-RU" sz="1600" dirty="0">
                <a:latin typeface="e-Ukraine Head" panose="00000500000000000000" pitchFamily="50" charset="-52"/>
              </a:rPr>
              <a:t>, </a:t>
            </a:r>
            <a:r>
              <a:rPr lang="ru-RU" sz="1600" dirty="0" err="1">
                <a:latin typeface="e-Ukraine Head" panose="00000500000000000000" pitchFamily="50" charset="-52"/>
              </a:rPr>
              <a:t>що</a:t>
            </a:r>
            <a:r>
              <a:rPr lang="ru-RU" sz="1600" dirty="0">
                <a:latin typeface="e-Ukraine Head" panose="00000500000000000000" pitchFamily="50" charset="-52"/>
              </a:rPr>
              <a:t> </a:t>
            </a:r>
            <a:r>
              <a:rPr lang="ru-RU" sz="1600" dirty="0" err="1">
                <a:latin typeface="e-Ukraine Head" panose="00000500000000000000" pitchFamily="50" charset="-52"/>
              </a:rPr>
              <a:t>підпорядковуються</a:t>
            </a:r>
            <a:r>
              <a:rPr lang="ru-RU" sz="1600" dirty="0">
                <a:latin typeface="e-Ukraine Head" panose="00000500000000000000" pitchFamily="50" charset="-52"/>
              </a:rPr>
              <a:t> органу, </a:t>
            </a:r>
            <a:r>
              <a:rPr lang="ru-RU" sz="1600" dirty="0" err="1">
                <a:latin typeface="e-Ukraine Head" panose="00000500000000000000" pitchFamily="50" charset="-52"/>
              </a:rPr>
              <a:t>їхні</a:t>
            </a:r>
            <a:r>
              <a:rPr lang="ru-RU" sz="1600" dirty="0">
                <a:latin typeface="e-Ukraine Head" panose="00000500000000000000" pitchFamily="50" charset="-52"/>
              </a:rPr>
              <a:t> </a:t>
            </a:r>
            <a:r>
              <a:rPr lang="ru-RU" sz="1600" dirty="0" err="1">
                <a:latin typeface="e-Ukraine Head" panose="00000500000000000000" pitchFamily="50" charset="-52"/>
              </a:rPr>
              <a:t>контакти</a:t>
            </a:r>
            <a:r>
              <a:rPr lang="ru-RU" sz="1600" dirty="0">
                <a:latin typeface="e-Ukraine Head" panose="00000500000000000000" pitchFamily="50" charset="-52"/>
              </a:rPr>
              <a:t> </a:t>
            </a:r>
            <a:r>
              <a:rPr lang="ru-RU" sz="1600" dirty="0" err="1">
                <a:latin typeface="e-Ukraine Head" panose="00000500000000000000" pitchFamily="50" charset="-52"/>
              </a:rPr>
              <a:t>тощо</a:t>
            </a:r>
            <a:endParaRPr lang="uk-UA" sz="1600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79;p44">
            <a:extLst>
              <a:ext uri="{FF2B5EF4-FFF2-40B4-BE49-F238E27FC236}">
                <a16:creationId xmlns:a16="http://schemas.microsoft.com/office/drawing/2014/main" id="{C812A7D6-42F1-FDDA-20AE-FCD2666C8E4B}"/>
              </a:ext>
            </a:extLst>
          </p:cNvPr>
          <p:cNvSpPr txBox="1"/>
          <p:nvPr/>
        </p:nvSpPr>
        <p:spPr>
          <a:xfrm>
            <a:off x="4123149" y="5072439"/>
            <a:ext cx="7179777" cy="43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ru-RU" sz="160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І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нформація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про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наявні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вакансії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умови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конкурсного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відбору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необхідні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документи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результати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конкурсів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та порядок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стажування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громадян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.</a:t>
            </a:r>
            <a:endParaRPr lang="uk-UA" sz="1600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  <p:cxnSp>
        <p:nvCxnSpPr>
          <p:cNvPr id="10" name="Google Shape;281;p44">
            <a:extLst>
              <a:ext uri="{FF2B5EF4-FFF2-40B4-BE49-F238E27FC236}">
                <a16:creationId xmlns:a16="http://schemas.microsoft.com/office/drawing/2014/main" id="{D9BD1281-7802-8F24-7AF2-7C06959CB5A4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03544" y="2068992"/>
            <a:ext cx="619606" cy="442477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Google Shape;281;p44">
            <a:extLst>
              <a:ext uri="{FF2B5EF4-FFF2-40B4-BE49-F238E27FC236}">
                <a16:creationId xmlns:a16="http://schemas.microsoft.com/office/drawing/2014/main" id="{9C1852F0-B2AA-5200-4009-A5FA9217E5E9}"/>
              </a:ext>
            </a:extLst>
          </p:cNvPr>
          <p:cNvCxnSpPr>
            <a:cxnSpLocks/>
          </p:cNvCxnSpPr>
          <p:nvPr/>
        </p:nvCxnSpPr>
        <p:spPr>
          <a:xfrm flipV="1">
            <a:off x="3503544" y="3088099"/>
            <a:ext cx="619605" cy="340901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2B55A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" name="Google Shape;281;p44">
            <a:extLst>
              <a:ext uri="{FF2B5EF4-FFF2-40B4-BE49-F238E27FC236}">
                <a16:creationId xmlns:a16="http://schemas.microsoft.com/office/drawing/2014/main" id="{73552C09-C3CC-2003-FF3A-F59016A51514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577087" y="4399004"/>
            <a:ext cx="546063" cy="447818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2B55A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" name="Google Shape;281;p44">
            <a:extLst>
              <a:ext uri="{FF2B5EF4-FFF2-40B4-BE49-F238E27FC236}">
                <a16:creationId xmlns:a16="http://schemas.microsoft.com/office/drawing/2014/main" id="{ADAEF0BE-3266-16C0-6A77-E8026854BE7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503544" y="5292343"/>
            <a:ext cx="619605" cy="52078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2B55A2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02321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C4B96-7E30-DA0D-B719-F92F4757C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E4DAF6F-93F7-C18A-BAF4-1D104344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Google Shape;384;p48">
            <a:extLst>
              <a:ext uri="{FF2B5EF4-FFF2-40B4-BE49-F238E27FC236}">
                <a16:creationId xmlns:a16="http://schemas.microsoft.com/office/drawing/2014/main" id="{3D7332A4-7F43-E502-C85A-1D58CEBB2C93}"/>
              </a:ext>
            </a:extLst>
          </p:cNvPr>
          <p:cNvSpPr/>
          <p:nvPr/>
        </p:nvSpPr>
        <p:spPr>
          <a:xfrm>
            <a:off x="782252" y="1374226"/>
            <a:ext cx="3091071" cy="4830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5;p40">
            <a:extLst>
              <a:ext uri="{FF2B5EF4-FFF2-40B4-BE49-F238E27FC236}">
                <a16:creationId xmlns:a16="http://schemas.microsoft.com/office/drawing/2014/main" id="{041AE31E-220F-6722-1852-500A805D643F}"/>
              </a:ext>
            </a:extLst>
          </p:cNvPr>
          <p:cNvSpPr txBox="1"/>
          <p:nvPr/>
        </p:nvSpPr>
        <p:spPr>
          <a:xfrm>
            <a:off x="2099125" y="5348913"/>
            <a:ext cx="75825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100" b="0" i="0" u="none" strike="noStrike" cap="none" baseline="30000" dirty="0">
              <a:solidFill>
                <a:schemeClr val="dk1"/>
              </a:solidFill>
              <a:latin typeface="e-Ukraine Light" panose="000004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294E360-0C71-8309-4B1D-D71CD953BF68}"/>
              </a:ext>
            </a:extLst>
          </p:cNvPr>
          <p:cNvSpPr/>
          <p:nvPr/>
        </p:nvSpPr>
        <p:spPr>
          <a:xfrm>
            <a:off x="1843190" y="25960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A5812-1CDC-6ECC-3B88-7AF7C3160F83}"/>
              </a:ext>
            </a:extLst>
          </p:cNvPr>
          <p:cNvSpPr txBox="1"/>
          <p:nvPr/>
        </p:nvSpPr>
        <p:spPr>
          <a:xfrm>
            <a:off x="3841446" y="4084358"/>
            <a:ext cx="835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8537B-E0F6-6000-2B6B-E4C6D71BC168}"/>
              </a:ext>
            </a:extLst>
          </p:cNvPr>
          <p:cNvSpPr txBox="1"/>
          <p:nvPr/>
        </p:nvSpPr>
        <p:spPr>
          <a:xfrm>
            <a:off x="4914245" y="5141798"/>
            <a:ext cx="7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156EF-1ABE-1549-5335-CAECE76A0B8E}"/>
              </a:ext>
            </a:extLst>
          </p:cNvPr>
          <p:cNvSpPr txBox="1"/>
          <p:nvPr/>
        </p:nvSpPr>
        <p:spPr>
          <a:xfrm>
            <a:off x="782252" y="681326"/>
            <a:ext cx="4373408" cy="461665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РОЗДІЛ «</a:t>
            </a:r>
            <a:r>
              <a:rPr lang="uk-UA" sz="2400" b="0" i="0" u="none" strike="noStrike" cap="none" dirty="0">
                <a:solidFill>
                  <a:schemeClr val="bg1"/>
                </a:solidFill>
                <a:latin typeface="e-Ukraine Head Bold" panose="00000800000000000000" pitchFamily="50" charset="-52"/>
                <a:ea typeface="Open Sans SemiBold"/>
                <a:cs typeface="Open Sans SemiBold"/>
                <a:sym typeface="Open Sans SemiBold"/>
              </a:rPr>
              <a:t>ДІЯЛЬНІСТЬ</a:t>
            </a: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»</a:t>
            </a: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9416D11D-4B91-DDA3-68F8-935EDBD27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022153"/>
              </p:ext>
            </p:extLst>
          </p:nvPr>
        </p:nvGraphicFramePr>
        <p:xfrm>
          <a:off x="-680130" y="1551793"/>
          <a:ext cx="5887907" cy="452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Google Shape;279;p44">
            <a:extLst>
              <a:ext uri="{FF2B5EF4-FFF2-40B4-BE49-F238E27FC236}">
                <a16:creationId xmlns:a16="http://schemas.microsoft.com/office/drawing/2014/main" id="{DECA84BC-65AA-7EB9-493B-6FAA48B6910D}"/>
              </a:ext>
            </a:extLst>
          </p:cNvPr>
          <p:cNvSpPr txBox="1"/>
          <p:nvPr/>
        </p:nvSpPr>
        <p:spPr>
          <a:xfrm>
            <a:off x="4552953" y="1413273"/>
            <a:ext cx="7428035" cy="43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uk-UA" sz="1600" dirty="0">
                <a:latin typeface="e-Ukraine Head" panose="00000500000000000000" pitchFamily="50" charset="-52"/>
              </a:rPr>
              <a:t>Нормативно-правові акти та акти індивідуальної дії оприлюднюються протягом п’яти робочих днів із реєстраційними даними та можливістю пошуку. </a:t>
            </a:r>
          </a:p>
          <a:p>
            <a:pPr>
              <a:buSzPts val="1800"/>
            </a:pPr>
            <a:endParaRPr lang="uk-UA" sz="16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sz="1600" dirty="0">
                <a:latin typeface="e-Ukraine Head" panose="00000500000000000000" pitchFamily="50" charset="-52"/>
              </a:rPr>
              <a:t>Проєкти актів публікуються щонайменше за 10 днів </a:t>
            </a:r>
          </a:p>
          <a:p>
            <a:pPr>
              <a:buSzPts val="1800"/>
            </a:pPr>
            <a:r>
              <a:rPr lang="uk-UA" sz="1600" dirty="0">
                <a:latin typeface="e-Ukraine Head" panose="00000500000000000000" pitchFamily="50" charset="-52"/>
              </a:rPr>
              <a:t>до розгляду разом із супровідними документами. </a:t>
            </a:r>
          </a:p>
          <a:p>
            <a:pPr>
              <a:buSzPts val="1800"/>
            </a:pPr>
            <a:endParaRPr lang="uk-UA" sz="16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sz="1600" dirty="0">
                <a:latin typeface="e-Ukraine Head" panose="00000500000000000000" pitchFamily="50" charset="-52"/>
              </a:rPr>
              <a:t>Інформація про засідання колегіальних органів включає порядок денний, результати голосувань і записи.</a:t>
            </a:r>
          </a:p>
          <a:p>
            <a:pPr>
              <a:buSzPts val="1800"/>
            </a:pPr>
            <a:endParaRPr lang="uk-UA" sz="16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sz="1600" dirty="0">
                <a:latin typeface="e-Ukraine Head" panose="00000500000000000000" pitchFamily="50" charset="-52"/>
              </a:rPr>
              <a:t>Регуляторна діяльність висвітлюється через плани, проєкти та звіти. </a:t>
            </a:r>
          </a:p>
          <a:p>
            <a:pPr>
              <a:buSzPts val="1800"/>
            </a:pPr>
            <a:endParaRPr lang="uk-UA" sz="16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sz="1600" dirty="0">
                <a:latin typeface="e-Ukraine Head" panose="00000500000000000000" pitchFamily="50" charset="-52"/>
              </a:rPr>
              <a:t>Публічні послуги подані у каталозі з описом і гіперпосиланнями для електронних сервісів. </a:t>
            </a:r>
          </a:p>
          <a:p>
            <a:pPr>
              <a:buSzPts val="1800"/>
            </a:pPr>
            <a:endParaRPr lang="uk-UA" sz="16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sz="1600" dirty="0">
                <a:latin typeface="e-Ukraine Head" panose="00000500000000000000" pitchFamily="50" charset="-52"/>
              </a:rPr>
              <a:t>Охоплює зобов’язання перед ЄС, адаптацію законодавства </a:t>
            </a:r>
            <a:br>
              <a:rPr lang="uk-UA" sz="1600" dirty="0">
                <a:latin typeface="e-Ukraine Head" panose="00000500000000000000" pitchFamily="50" charset="-52"/>
              </a:rPr>
            </a:br>
            <a:r>
              <a:rPr lang="uk-UA" sz="1600" dirty="0">
                <a:latin typeface="e-Ukraine Head" panose="00000500000000000000" pitchFamily="50" charset="-52"/>
              </a:rPr>
              <a:t>та міжнародні програми</a:t>
            </a:r>
            <a:endParaRPr lang="uk-UA" sz="1600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8405DC-7F5C-23DA-4020-31437D8A28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cxnSp>
        <p:nvCxnSpPr>
          <p:cNvPr id="8" name="Google Shape;281;p44">
            <a:extLst>
              <a:ext uri="{FF2B5EF4-FFF2-40B4-BE49-F238E27FC236}">
                <a16:creationId xmlns:a16="http://schemas.microsoft.com/office/drawing/2014/main" id="{8A639B28-8052-6469-3A1B-5F2B115228DD}"/>
              </a:ext>
            </a:extLst>
          </p:cNvPr>
          <p:cNvCxnSpPr>
            <a:cxnSpLocks/>
          </p:cNvCxnSpPr>
          <p:nvPr/>
        </p:nvCxnSpPr>
        <p:spPr>
          <a:xfrm flipV="1">
            <a:off x="3669026" y="1648927"/>
            <a:ext cx="883927" cy="536871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Google Shape;281;p44">
            <a:extLst>
              <a:ext uri="{FF2B5EF4-FFF2-40B4-BE49-F238E27FC236}">
                <a16:creationId xmlns:a16="http://schemas.microsoft.com/office/drawing/2014/main" id="{7C05095B-AB69-2005-B41D-80137AC381B4}"/>
              </a:ext>
            </a:extLst>
          </p:cNvPr>
          <p:cNvCxnSpPr>
            <a:cxnSpLocks/>
          </p:cNvCxnSpPr>
          <p:nvPr/>
        </p:nvCxnSpPr>
        <p:spPr>
          <a:xfrm flipV="1">
            <a:off x="3669026" y="2574205"/>
            <a:ext cx="883927" cy="246918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Google Shape;281;p44">
            <a:extLst>
              <a:ext uri="{FF2B5EF4-FFF2-40B4-BE49-F238E27FC236}">
                <a16:creationId xmlns:a16="http://schemas.microsoft.com/office/drawing/2014/main" id="{173D39F3-BC2B-3571-B6F4-AB990E2042F3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3652160" y="3189135"/>
            <a:ext cx="900793" cy="389287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Google Shape;281;p44">
            <a:extLst>
              <a:ext uri="{FF2B5EF4-FFF2-40B4-BE49-F238E27FC236}">
                <a16:creationId xmlns:a16="http://schemas.microsoft.com/office/drawing/2014/main" id="{5028B1D5-EC5F-29A3-B39F-D8D89E5CA994}"/>
              </a:ext>
            </a:extLst>
          </p:cNvPr>
          <p:cNvCxnSpPr>
            <a:cxnSpLocks/>
          </p:cNvCxnSpPr>
          <p:nvPr/>
        </p:nvCxnSpPr>
        <p:spPr>
          <a:xfrm>
            <a:off x="3652160" y="3799731"/>
            <a:ext cx="900793" cy="403551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Google Shape;281;p44">
            <a:extLst>
              <a:ext uri="{FF2B5EF4-FFF2-40B4-BE49-F238E27FC236}">
                <a16:creationId xmlns:a16="http://schemas.microsoft.com/office/drawing/2014/main" id="{A65D5AD3-B7FA-E9D8-F47F-0B9309FC4587}"/>
              </a:ext>
            </a:extLst>
          </p:cNvPr>
          <p:cNvCxnSpPr>
            <a:cxnSpLocks/>
          </p:cNvCxnSpPr>
          <p:nvPr/>
        </p:nvCxnSpPr>
        <p:spPr>
          <a:xfrm>
            <a:off x="3711181" y="4856883"/>
            <a:ext cx="841772" cy="715090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Google Shape;281;p44">
            <a:extLst>
              <a:ext uri="{FF2B5EF4-FFF2-40B4-BE49-F238E27FC236}">
                <a16:creationId xmlns:a16="http://schemas.microsoft.com/office/drawing/2014/main" id="{0BF0A8B6-342F-FB06-A0F1-268C0FF7985E}"/>
              </a:ext>
            </a:extLst>
          </p:cNvPr>
          <p:cNvCxnSpPr>
            <a:cxnSpLocks/>
          </p:cNvCxnSpPr>
          <p:nvPr/>
        </p:nvCxnSpPr>
        <p:spPr>
          <a:xfrm>
            <a:off x="3641723" y="4261021"/>
            <a:ext cx="911230" cy="580636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95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150EC-F833-7C85-7D25-29FA31F34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6702066-7B69-290F-B8ED-779F83E19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661724" y="0"/>
            <a:ext cx="13853724" cy="7792720"/>
          </a:xfrm>
          <a:prstGeom prst="rect">
            <a:avLst/>
          </a:prstGeom>
        </p:spPr>
      </p:pic>
      <p:sp>
        <p:nvSpPr>
          <p:cNvPr id="48" name="Google Shape;384;p48">
            <a:extLst>
              <a:ext uri="{FF2B5EF4-FFF2-40B4-BE49-F238E27FC236}">
                <a16:creationId xmlns:a16="http://schemas.microsoft.com/office/drawing/2014/main" id="{F9060D3B-F78E-BE7B-4FF0-530A444F0AF5}"/>
              </a:ext>
            </a:extLst>
          </p:cNvPr>
          <p:cNvSpPr/>
          <p:nvPr/>
        </p:nvSpPr>
        <p:spPr>
          <a:xfrm>
            <a:off x="782253" y="1687780"/>
            <a:ext cx="3501875" cy="4994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5;p40">
            <a:extLst>
              <a:ext uri="{FF2B5EF4-FFF2-40B4-BE49-F238E27FC236}">
                <a16:creationId xmlns:a16="http://schemas.microsoft.com/office/drawing/2014/main" id="{51306023-CCC3-0E39-4D54-C7C17F3D31F5}"/>
              </a:ext>
            </a:extLst>
          </p:cNvPr>
          <p:cNvSpPr txBox="1"/>
          <p:nvPr/>
        </p:nvSpPr>
        <p:spPr>
          <a:xfrm>
            <a:off x="2099125" y="5348913"/>
            <a:ext cx="75825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100" b="0" i="0" u="none" strike="noStrike" cap="none" baseline="30000" dirty="0">
              <a:solidFill>
                <a:schemeClr val="dk1"/>
              </a:solidFill>
              <a:latin typeface="e-Ukraine Light" panose="000004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AF87F88-EBBC-1E69-07D2-33AF30F24912}"/>
              </a:ext>
            </a:extLst>
          </p:cNvPr>
          <p:cNvSpPr/>
          <p:nvPr/>
        </p:nvSpPr>
        <p:spPr>
          <a:xfrm>
            <a:off x="1843190" y="25960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C16E3-2D3E-7070-D582-FAF3BAC5A138}"/>
              </a:ext>
            </a:extLst>
          </p:cNvPr>
          <p:cNvSpPr txBox="1"/>
          <p:nvPr/>
        </p:nvSpPr>
        <p:spPr>
          <a:xfrm>
            <a:off x="3841446" y="4084358"/>
            <a:ext cx="835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5EEDD-AC8C-5D6B-159A-0DF29CDE8FED}"/>
              </a:ext>
            </a:extLst>
          </p:cNvPr>
          <p:cNvSpPr txBox="1"/>
          <p:nvPr/>
        </p:nvSpPr>
        <p:spPr>
          <a:xfrm>
            <a:off x="4914245" y="5141798"/>
            <a:ext cx="7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00F7A-6F20-C211-BE46-4D8E1D0A5756}"/>
              </a:ext>
            </a:extLst>
          </p:cNvPr>
          <p:cNvSpPr txBox="1"/>
          <p:nvPr/>
        </p:nvSpPr>
        <p:spPr>
          <a:xfrm>
            <a:off x="782253" y="681326"/>
            <a:ext cx="4490138" cy="830997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РОЗДІЛ «</a:t>
            </a:r>
            <a:r>
              <a:rPr lang="ru-RU" sz="2400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ІНСТРУМЕНТИ ГРОМАДСЬКОЇ УЧАСТІ</a:t>
            </a: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»</a:t>
            </a: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224342EA-95E0-B517-4B49-60BDF8310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539635"/>
              </p:ext>
            </p:extLst>
          </p:nvPr>
        </p:nvGraphicFramePr>
        <p:xfrm>
          <a:off x="-483252" y="1821962"/>
          <a:ext cx="5887907" cy="470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Google Shape;279;p44">
            <a:extLst>
              <a:ext uri="{FF2B5EF4-FFF2-40B4-BE49-F238E27FC236}">
                <a16:creationId xmlns:a16="http://schemas.microsoft.com/office/drawing/2014/main" id="{2223FD41-0391-8E87-4F0F-3C187C316CF8}"/>
              </a:ext>
            </a:extLst>
          </p:cNvPr>
          <p:cNvSpPr txBox="1"/>
          <p:nvPr/>
        </p:nvSpPr>
        <p:spPr>
          <a:xfrm>
            <a:off x="4704466" y="1687780"/>
            <a:ext cx="6781925" cy="43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uk-UA" sz="1400" dirty="0">
                <a:latin typeface="e-Ukraine Head" panose="00000500000000000000" pitchFamily="50" charset="-52"/>
              </a:rPr>
              <a:t>У підрозділі висвітлюється діяльність уповноважених осіб, механізми повідомлення про корупцію, захист викривачів та антикорупційні програми</a:t>
            </a:r>
          </a:p>
          <a:p>
            <a:pPr>
              <a:buSzPts val="1800"/>
            </a:pPr>
            <a:endParaRPr lang="uk-UA" sz="14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sz="1400" dirty="0">
                <a:latin typeface="e-Ukraine Head" panose="00000500000000000000" pitchFamily="50" charset="-52"/>
              </a:rPr>
              <a:t>Регулює порядок подання запитів, перелік відкритих даних, </a:t>
            </a:r>
            <a:br>
              <a:rPr lang="uk-UA" sz="1400" dirty="0">
                <a:latin typeface="e-Ukraine Head" panose="00000500000000000000" pitchFamily="50" charset="-52"/>
              </a:rPr>
            </a:br>
            <a:r>
              <a:rPr lang="uk-UA" sz="1400" dirty="0">
                <a:latin typeface="e-Ukraine Head" panose="00000500000000000000" pitchFamily="50" charset="-52"/>
              </a:rPr>
              <a:t>системи обліку інформації тощо </a:t>
            </a:r>
          </a:p>
          <a:p>
            <a:pPr>
              <a:buSzPts val="1800"/>
            </a:pPr>
            <a:endParaRPr lang="uk-UA" sz="14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sz="1400" dirty="0">
                <a:latin typeface="e-Ukraine Head" panose="00000500000000000000" pitchFamily="50" charset="-52"/>
              </a:rPr>
              <a:t>Охоплює особливості розгляду звернень громадян, зразки документів і звітність. </a:t>
            </a:r>
          </a:p>
          <a:p>
            <a:pPr>
              <a:buSzPts val="1800"/>
            </a:pPr>
            <a:endParaRPr lang="uk-UA" sz="14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sz="1400" dirty="0">
                <a:latin typeface="e-Ukraine Head" panose="00000500000000000000" pitchFamily="50" charset="-52"/>
              </a:rPr>
              <a:t>Порядок подання петицій, підписання та їх розгляд. </a:t>
            </a:r>
          </a:p>
          <a:p>
            <a:pPr>
              <a:buSzPts val="1800"/>
            </a:pPr>
            <a:endParaRPr lang="uk-UA" sz="14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sz="1400" dirty="0">
                <a:latin typeface="e-Ukraine Head" panose="00000500000000000000" pitchFamily="50" charset="-52"/>
              </a:rPr>
              <a:t>Містить посилання на офіційні портали та державні сервіси</a:t>
            </a:r>
            <a:endParaRPr lang="uk-UA" sz="140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  <a:p>
            <a:pPr>
              <a:buSzPts val="1800"/>
            </a:pPr>
            <a:endParaRPr lang="uk-UA" sz="14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sz="1400" dirty="0">
                <a:latin typeface="e-Ukraine Head" panose="00000500000000000000" pitchFamily="50" charset="-52"/>
              </a:rPr>
              <a:t>Обговорення нормативних актів і залучення зацікавлених сторін </a:t>
            </a:r>
          </a:p>
          <a:p>
            <a:pPr>
              <a:buSzPts val="1800"/>
            </a:pPr>
            <a:endParaRPr lang="uk-UA" sz="14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ru-RU" sz="1400" dirty="0">
                <a:latin typeface="e-Ukraine Head" panose="00000500000000000000" pitchFamily="50" charset="-52"/>
              </a:rPr>
              <a:t>Актуальна </a:t>
            </a:r>
            <a:r>
              <a:rPr lang="ru-RU" sz="1400" dirty="0" err="1">
                <a:latin typeface="e-Ukraine Head" panose="00000500000000000000" pitchFamily="50" charset="-52"/>
              </a:rPr>
              <a:t>інформація</a:t>
            </a:r>
            <a:r>
              <a:rPr lang="ru-RU" sz="1400" dirty="0">
                <a:latin typeface="e-Ukraine Head" panose="00000500000000000000" pitchFamily="50" charset="-52"/>
              </a:rPr>
              <a:t> про </a:t>
            </a:r>
            <a:r>
              <a:rPr lang="ru-RU" sz="1400" dirty="0" err="1">
                <a:latin typeface="e-Ukraine Head" panose="00000500000000000000" pitchFamily="50" charset="-52"/>
              </a:rPr>
              <a:t>діяльність</a:t>
            </a:r>
            <a:r>
              <a:rPr lang="ru-RU" sz="1400" dirty="0">
                <a:latin typeface="e-Ukraine Head" panose="00000500000000000000" pitchFamily="50" charset="-52"/>
              </a:rPr>
              <a:t> </a:t>
            </a:r>
            <a:r>
              <a:rPr lang="ru-RU" sz="1400" dirty="0" err="1">
                <a:latin typeface="e-Ukraine Head" panose="00000500000000000000" pitchFamily="50" charset="-52"/>
              </a:rPr>
              <a:t>громадських</a:t>
            </a:r>
            <a:r>
              <a:rPr lang="ru-RU" sz="1400" dirty="0">
                <a:latin typeface="e-Ukraine Head" panose="00000500000000000000" pitchFamily="50" charset="-52"/>
              </a:rPr>
              <a:t> рад </a:t>
            </a:r>
            <a:br>
              <a:rPr lang="ru-RU" sz="1400" dirty="0">
                <a:latin typeface="e-Ukraine Head" panose="00000500000000000000" pitchFamily="50" charset="-52"/>
              </a:rPr>
            </a:br>
            <a:r>
              <a:rPr lang="ru-RU" sz="1400" dirty="0">
                <a:latin typeface="e-Ukraine Head" panose="00000500000000000000" pitchFamily="50" charset="-52"/>
              </a:rPr>
              <a:t>та консультативно-</a:t>
            </a:r>
            <a:r>
              <a:rPr lang="ru-RU" sz="1400" dirty="0" err="1">
                <a:latin typeface="e-Ukraine Head" panose="00000500000000000000" pitchFamily="50" charset="-52"/>
              </a:rPr>
              <a:t>дорадчих</a:t>
            </a:r>
            <a:r>
              <a:rPr lang="ru-RU" sz="1400" dirty="0">
                <a:latin typeface="e-Ukraine Head" panose="00000500000000000000" pitchFamily="50" charset="-52"/>
              </a:rPr>
              <a:t> </a:t>
            </a:r>
            <a:r>
              <a:rPr lang="ru-RU" sz="1400" dirty="0" err="1">
                <a:latin typeface="e-Ukraine Head" panose="00000500000000000000" pitchFamily="50" charset="-52"/>
              </a:rPr>
              <a:t>органів</a:t>
            </a:r>
            <a:endParaRPr lang="ru-RU" sz="14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endParaRPr lang="ru-RU" sz="1400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ru-RU" sz="1400" dirty="0" err="1">
                <a:highlight>
                  <a:srgbClr val="F8F8F8"/>
                </a:highlight>
                <a:latin typeface="e-Ukraine Head" panose="00000500000000000000" pitchFamily="50" charset="-52"/>
              </a:rPr>
              <a:t>Інформація</a:t>
            </a:r>
            <a: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  <a:t> про </a:t>
            </a:r>
            <a:r>
              <a:rPr lang="ru-RU" sz="1400" dirty="0" err="1">
                <a:highlight>
                  <a:srgbClr val="F8F8F8"/>
                </a:highlight>
                <a:latin typeface="e-Ukraine Head" panose="00000500000000000000" pitchFamily="50" charset="-52"/>
              </a:rPr>
              <a:t>правовий</a:t>
            </a:r>
            <a: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  <a:t> статус, порядок </a:t>
            </a:r>
            <a:r>
              <a:rPr lang="ru-RU" sz="1400" dirty="0" err="1">
                <a:highlight>
                  <a:srgbClr val="F8F8F8"/>
                </a:highlight>
                <a:latin typeface="e-Ukraine Head" panose="00000500000000000000" pitchFamily="50" charset="-52"/>
              </a:rPr>
              <a:t>створення</a:t>
            </a:r>
            <a: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  <a:t> </a:t>
            </a:r>
            <a:b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</a:br>
            <a: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  <a:t>та </a:t>
            </a:r>
            <a:r>
              <a:rPr lang="ru-RU" sz="1400" dirty="0" err="1">
                <a:highlight>
                  <a:srgbClr val="F8F8F8"/>
                </a:highlight>
                <a:latin typeface="e-Ukraine Head" panose="00000500000000000000" pitchFamily="50" charset="-52"/>
              </a:rPr>
              <a:t>діяльність</a:t>
            </a:r>
            <a: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  <a:t> ОСН, </a:t>
            </a:r>
            <a:r>
              <a:rPr lang="ru-RU" sz="1400" dirty="0" err="1">
                <a:highlight>
                  <a:srgbClr val="F8F8F8"/>
                </a:highlight>
                <a:latin typeface="e-Ukraine Head" panose="00000500000000000000" pitchFamily="50" charset="-52"/>
              </a:rPr>
              <a:t>їх</a:t>
            </a:r>
            <a: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  <a:t> </a:t>
            </a:r>
            <a:r>
              <a:rPr lang="ru-RU" sz="1400" dirty="0" err="1">
                <a:highlight>
                  <a:srgbClr val="F8F8F8"/>
                </a:highlight>
                <a:latin typeface="e-Ukraine Head" panose="00000500000000000000" pitchFamily="50" charset="-52"/>
              </a:rPr>
              <a:t>персональний</a:t>
            </a:r>
            <a: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  <a:t> склад, </a:t>
            </a:r>
            <a:r>
              <a:rPr lang="ru-RU" sz="1400" dirty="0" err="1">
                <a:highlight>
                  <a:srgbClr val="F8F8F8"/>
                </a:highlight>
                <a:latin typeface="e-Ukraine Head" panose="00000500000000000000" pitchFamily="50" charset="-52"/>
              </a:rPr>
              <a:t>контактні</a:t>
            </a:r>
            <a: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  <a:t> </a:t>
            </a:r>
            <a:b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</a:br>
            <a:r>
              <a:rPr lang="ru-RU" sz="1400" dirty="0" err="1">
                <a:highlight>
                  <a:srgbClr val="F8F8F8"/>
                </a:highlight>
                <a:latin typeface="e-Ukraine Head" panose="00000500000000000000" pitchFamily="50" charset="-52"/>
              </a:rPr>
              <a:t>дані</a:t>
            </a:r>
            <a: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  <a:t>, </a:t>
            </a:r>
            <a:r>
              <a:rPr lang="ru-RU" sz="1400" dirty="0" err="1">
                <a:highlight>
                  <a:srgbClr val="F8F8F8"/>
                </a:highlight>
                <a:latin typeface="e-Ukraine Head" panose="00000500000000000000" pitchFamily="50" charset="-52"/>
              </a:rPr>
              <a:t>рішення</a:t>
            </a:r>
            <a:r>
              <a:rPr lang="ru-RU" sz="1400" dirty="0">
                <a:highlight>
                  <a:srgbClr val="F8F8F8"/>
                </a:highlight>
                <a:latin typeface="e-Ukraine Head" panose="00000500000000000000" pitchFamily="50" charset="-52"/>
              </a:rPr>
              <a:t> ОМС та </a:t>
            </a:r>
            <a:r>
              <a:rPr lang="ru-RU" sz="1400" dirty="0" err="1">
                <a:highlight>
                  <a:srgbClr val="F8F8F8"/>
                </a:highlight>
                <a:latin typeface="e-Ukraine Head" panose="00000500000000000000" pitchFamily="50" charset="-52"/>
              </a:rPr>
              <a:t>фінансування</a:t>
            </a:r>
            <a:endParaRPr lang="uk-UA" sz="1400" dirty="0">
              <a:highlight>
                <a:srgbClr val="F8F8F8"/>
              </a:highlight>
              <a:latin typeface="e-Ukraine Head" panose="00000500000000000000" pitchFamily="5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7B9E94-8E94-2D24-7E42-9561069916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cxnSp>
        <p:nvCxnSpPr>
          <p:cNvPr id="8" name="Google Shape;281;p44">
            <a:extLst>
              <a:ext uri="{FF2B5EF4-FFF2-40B4-BE49-F238E27FC236}">
                <a16:creationId xmlns:a16="http://schemas.microsoft.com/office/drawing/2014/main" id="{B97979BD-0514-3321-A689-9F7FF98B7049}"/>
              </a:ext>
            </a:extLst>
          </p:cNvPr>
          <p:cNvCxnSpPr>
            <a:cxnSpLocks/>
          </p:cNvCxnSpPr>
          <p:nvPr/>
        </p:nvCxnSpPr>
        <p:spPr>
          <a:xfrm flipV="1">
            <a:off x="3832687" y="1899920"/>
            <a:ext cx="888560" cy="845947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oogle Shape;281;p44">
            <a:extLst>
              <a:ext uri="{FF2B5EF4-FFF2-40B4-BE49-F238E27FC236}">
                <a16:creationId xmlns:a16="http://schemas.microsoft.com/office/drawing/2014/main" id="{D3F7BA7A-5442-65F5-85DE-DE284824D4A4}"/>
              </a:ext>
            </a:extLst>
          </p:cNvPr>
          <p:cNvCxnSpPr>
            <a:cxnSpLocks/>
          </p:cNvCxnSpPr>
          <p:nvPr/>
        </p:nvCxnSpPr>
        <p:spPr>
          <a:xfrm flipV="1">
            <a:off x="3832687" y="2745867"/>
            <a:ext cx="871779" cy="498665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oogle Shape;281;p44">
            <a:extLst>
              <a:ext uri="{FF2B5EF4-FFF2-40B4-BE49-F238E27FC236}">
                <a16:creationId xmlns:a16="http://schemas.microsoft.com/office/drawing/2014/main" id="{79C11F46-03BD-9708-B0C2-7E91E4634B40}"/>
              </a:ext>
            </a:extLst>
          </p:cNvPr>
          <p:cNvCxnSpPr>
            <a:cxnSpLocks/>
          </p:cNvCxnSpPr>
          <p:nvPr/>
        </p:nvCxnSpPr>
        <p:spPr>
          <a:xfrm flipV="1">
            <a:off x="3798778" y="3365643"/>
            <a:ext cx="888560" cy="334410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oogle Shape;281;p44">
            <a:extLst>
              <a:ext uri="{FF2B5EF4-FFF2-40B4-BE49-F238E27FC236}">
                <a16:creationId xmlns:a16="http://schemas.microsoft.com/office/drawing/2014/main" id="{2D0878F8-5EE7-E048-8F2B-CC50DE9C95C5}"/>
              </a:ext>
            </a:extLst>
          </p:cNvPr>
          <p:cNvCxnSpPr>
            <a:cxnSpLocks/>
          </p:cNvCxnSpPr>
          <p:nvPr/>
        </p:nvCxnSpPr>
        <p:spPr>
          <a:xfrm flipV="1">
            <a:off x="3832687" y="4017189"/>
            <a:ext cx="851846" cy="191253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oogle Shape;281;p44">
            <a:extLst>
              <a:ext uri="{FF2B5EF4-FFF2-40B4-BE49-F238E27FC236}">
                <a16:creationId xmlns:a16="http://schemas.microsoft.com/office/drawing/2014/main" id="{551290C1-49D2-D9EA-47C0-19E7D823BB30}"/>
              </a:ext>
            </a:extLst>
          </p:cNvPr>
          <p:cNvCxnSpPr>
            <a:cxnSpLocks/>
          </p:cNvCxnSpPr>
          <p:nvPr/>
        </p:nvCxnSpPr>
        <p:spPr>
          <a:xfrm flipV="1">
            <a:off x="3841445" y="4467995"/>
            <a:ext cx="843088" cy="194213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281;p44">
            <a:extLst>
              <a:ext uri="{FF2B5EF4-FFF2-40B4-BE49-F238E27FC236}">
                <a16:creationId xmlns:a16="http://schemas.microsoft.com/office/drawing/2014/main" id="{2D055A5C-3E59-2B0A-6624-AF752E13F7F1}"/>
              </a:ext>
            </a:extLst>
          </p:cNvPr>
          <p:cNvCxnSpPr>
            <a:cxnSpLocks/>
          </p:cNvCxnSpPr>
          <p:nvPr/>
        </p:nvCxnSpPr>
        <p:spPr>
          <a:xfrm flipV="1">
            <a:off x="3832690" y="4865682"/>
            <a:ext cx="851843" cy="246651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Google Shape;281;p44">
            <a:extLst>
              <a:ext uri="{FF2B5EF4-FFF2-40B4-BE49-F238E27FC236}">
                <a16:creationId xmlns:a16="http://schemas.microsoft.com/office/drawing/2014/main" id="{90BD27DF-3CB4-B602-B9F6-F058DEF7BF67}"/>
              </a:ext>
            </a:extLst>
          </p:cNvPr>
          <p:cNvCxnSpPr>
            <a:cxnSpLocks/>
          </p:cNvCxnSpPr>
          <p:nvPr/>
        </p:nvCxnSpPr>
        <p:spPr>
          <a:xfrm flipV="1">
            <a:off x="3832689" y="5319448"/>
            <a:ext cx="851844" cy="196092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Google Shape;281;p44">
            <a:extLst>
              <a:ext uri="{FF2B5EF4-FFF2-40B4-BE49-F238E27FC236}">
                <a16:creationId xmlns:a16="http://schemas.microsoft.com/office/drawing/2014/main" id="{02FF1FBD-9D48-EADC-8D85-F0CDA1F95BAF}"/>
              </a:ext>
            </a:extLst>
          </p:cNvPr>
          <p:cNvCxnSpPr>
            <a:cxnSpLocks/>
          </p:cNvCxnSpPr>
          <p:nvPr/>
        </p:nvCxnSpPr>
        <p:spPr>
          <a:xfrm flipV="1">
            <a:off x="3832687" y="5962449"/>
            <a:ext cx="851846" cy="390315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1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CC758-9B53-893D-2BCD-6CA89BA01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956F7002-1558-D240-67B1-20C77BF7C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Google Shape;384;p48">
            <a:extLst>
              <a:ext uri="{FF2B5EF4-FFF2-40B4-BE49-F238E27FC236}">
                <a16:creationId xmlns:a16="http://schemas.microsoft.com/office/drawing/2014/main" id="{F4858A75-43AA-3050-A3A8-14E0FC3AF142}"/>
              </a:ext>
            </a:extLst>
          </p:cNvPr>
          <p:cNvSpPr/>
          <p:nvPr/>
        </p:nvSpPr>
        <p:spPr>
          <a:xfrm>
            <a:off x="782251" y="1346870"/>
            <a:ext cx="3091071" cy="4830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5;p40">
            <a:extLst>
              <a:ext uri="{FF2B5EF4-FFF2-40B4-BE49-F238E27FC236}">
                <a16:creationId xmlns:a16="http://schemas.microsoft.com/office/drawing/2014/main" id="{42D10005-D7C6-9D90-946D-CBA9AD5DD413}"/>
              </a:ext>
            </a:extLst>
          </p:cNvPr>
          <p:cNvSpPr txBox="1"/>
          <p:nvPr/>
        </p:nvSpPr>
        <p:spPr>
          <a:xfrm>
            <a:off x="2099125" y="5348913"/>
            <a:ext cx="75825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100" b="0" i="0" u="none" strike="noStrike" cap="none" baseline="30000" dirty="0">
              <a:solidFill>
                <a:schemeClr val="dk1"/>
              </a:solidFill>
              <a:latin typeface="e-Ukraine Light" panose="000004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579D993-5650-5548-E58F-638D8CCC2589}"/>
              </a:ext>
            </a:extLst>
          </p:cNvPr>
          <p:cNvSpPr/>
          <p:nvPr/>
        </p:nvSpPr>
        <p:spPr>
          <a:xfrm>
            <a:off x="1843190" y="25960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64B0C-FB0E-A996-717D-78699A8ABF54}"/>
              </a:ext>
            </a:extLst>
          </p:cNvPr>
          <p:cNvSpPr txBox="1"/>
          <p:nvPr/>
        </p:nvSpPr>
        <p:spPr>
          <a:xfrm>
            <a:off x="3841446" y="4084358"/>
            <a:ext cx="835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2605C1-737B-4309-3B9E-E844BC302D90}"/>
              </a:ext>
            </a:extLst>
          </p:cNvPr>
          <p:cNvSpPr txBox="1"/>
          <p:nvPr/>
        </p:nvSpPr>
        <p:spPr>
          <a:xfrm>
            <a:off x="4914245" y="5141798"/>
            <a:ext cx="7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52A65-EA9F-EEED-7940-F7CD1A4F53FA}"/>
              </a:ext>
            </a:extLst>
          </p:cNvPr>
          <p:cNvSpPr txBox="1"/>
          <p:nvPr/>
        </p:nvSpPr>
        <p:spPr>
          <a:xfrm>
            <a:off x="782251" y="681326"/>
            <a:ext cx="5122437" cy="461665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РОЗДІЛ «</a:t>
            </a:r>
            <a:r>
              <a:rPr lang="uk-UA" sz="2400" dirty="0">
                <a:solidFill>
                  <a:schemeClr val="bg1"/>
                </a:solidFill>
                <a:latin typeface="e-Ukraine Head Bold" panose="00000800000000000000" pitchFamily="50" charset="-52"/>
                <a:ea typeface="Open Sans SemiBold"/>
                <a:cs typeface="Open Sans SemiBold"/>
                <a:sym typeface="Open Sans SemiBold"/>
              </a:rPr>
              <a:t>ПУБЛІЧНІ КОШТИ</a:t>
            </a: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»</a:t>
            </a: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309FE3A1-A337-F9BA-3C0C-48B3E9969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969587"/>
              </p:ext>
            </p:extLst>
          </p:nvPr>
        </p:nvGraphicFramePr>
        <p:xfrm>
          <a:off x="-680131" y="1524437"/>
          <a:ext cx="5887907" cy="452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Google Shape;279;p44">
            <a:extLst>
              <a:ext uri="{FF2B5EF4-FFF2-40B4-BE49-F238E27FC236}">
                <a16:creationId xmlns:a16="http://schemas.microsoft.com/office/drawing/2014/main" id="{6CA8A8EA-91A0-0165-A961-E335F5B73444}"/>
              </a:ext>
            </a:extLst>
          </p:cNvPr>
          <p:cNvSpPr txBox="1"/>
          <p:nvPr/>
        </p:nvSpPr>
        <p:spPr>
          <a:xfrm>
            <a:off x="4681516" y="1398532"/>
            <a:ext cx="7274327" cy="43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Інформація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про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бюджетні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плани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проєкти,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кошториси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та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фінансові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документи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а також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місцеві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бюджети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що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мають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бути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доступні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для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громадськості</a:t>
            </a:r>
            <a:endParaRPr lang="ru-RU" sz="160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  <a:p>
            <a:pPr>
              <a:buSzPts val="1800"/>
            </a:pPr>
            <a:endParaRPr lang="ru-RU" sz="1600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  <a:p>
            <a:pPr>
              <a:buSzPts val="1800"/>
            </a:pPr>
            <a:r>
              <a:rPr lang="uk-UA" sz="160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Д</a:t>
            </a:r>
            <a:r>
              <a:rPr lang="uk-UA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оходи</a:t>
            </a:r>
            <a:r>
              <a:rPr lang="uk-UA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видатки, фінансування та боргові зобов’язання, зокрема з порівнянням із попередніми періодами, а також звіти про виконання державного і місцевих бюджетів</a:t>
            </a:r>
          </a:p>
          <a:p>
            <a:pPr>
              <a:buSzPts val="1800"/>
            </a:pPr>
            <a:endParaRPr lang="uk-UA" sz="160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  <a:p>
            <a:pPr>
              <a:buSzPts val="1800"/>
            </a:pPr>
            <a:r>
              <a:rPr lang="ru-RU" sz="160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П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ублікація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звітів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про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виконання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бюджетних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програм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оцінка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їх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ефективності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та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результати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огляду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витрат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а також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проведення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публічних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представлень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бюджетних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звітів</a:t>
            </a:r>
            <a:endParaRPr lang="ru-RU" sz="1600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  <a:p>
            <a:pPr>
              <a:buSzPts val="1800"/>
            </a:pPr>
            <a:endParaRPr lang="ru-RU" sz="160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  <a:p>
            <a:pPr>
              <a:buSzPts val="1800"/>
            </a:pPr>
            <a:r>
              <a:rPr lang="ru-RU" sz="160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І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нформація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про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державні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закупівлі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включаючи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очікувану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вартість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предмет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закупівлі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пропозиції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учасників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тендерну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документацію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та </a:t>
            </a:r>
            <a:r>
              <a:rPr lang="ru-RU" sz="1600" noProof="0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укладені</a:t>
            </a:r>
            <a:r>
              <a:rPr lang="ru-RU" sz="1600" noProof="0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договори</a:t>
            </a:r>
          </a:p>
          <a:p>
            <a:pPr>
              <a:buSzPts val="1800"/>
            </a:pPr>
            <a:endParaRPr lang="uk-UA" sz="1600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  <a:p>
            <a:pPr>
              <a:buSzPts val="1800"/>
            </a:pP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Оприлюднюється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структура, </a:t>
            </a: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принципи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формування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та </a:t>
            </a: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розмір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оплати </a:t>
            </a: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праці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керівників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органів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влади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, </a:t>
            </a: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що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не </a:t>
            </a: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може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бути </a:t>
            </a: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інформацією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з </a:t>
            </a:r>
            <a:r>
              <a:rPr lang="ru-RU" sz="1600" noProof="0" dirty="0" err="1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обмеженим</a:t>
            </a:r>
            <a:r>
              <a:rPr lang="ru-RU" sz="1600" noProof="0" dirty="0"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доступом</a:t>
            </a:r>
            <a:endParaRPr lang="uk-UA" sz="1600" noProof="0" dirty="0">
              <a:highlight>
                <a:srgbClr val="F8F8F8"/>
              </a:highlight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  <a:p>
            <a:pPr>
              <a:buSzPts val="1800"/>
            </a:pPr>
            <a:endParaRPr lang="uk-UA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  <a:p>
            <a:pPr>
              <a:buSzPts val="1800"/>
            </a:pPr>
            <a:endParaRPr lang="uk-UA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460F73-C218-42CF-D17F-A1B5883901F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cxnSp>
        <p:nvCxnSpPr>
          <p:cNvPr id="8" name="Google Shape;281;p44">
            <a:extLst>
              <a:ext uri="{FF2B5EF4-FFF2-40B4-BE49-F238E27FC236}">
                <a16:creationId xmlns:a16="http://schemas.microsoft.com/office/drawing/2014/main" id="{70CD924B-52A3-37B5-EB4D-43DE27D439A6}"/>
              </a:ext>
            </a:extLst>
          </p:cNvPr>
          <p:cNvCxnSpPr>
            <a:cxnSpLocks/>
          </p:cNvCxnSpPr>
          <p:nvPr/>
        </p:nvCxnSpPr>
        <p:spPr>
          <a:xfrm flipV="1">
            <a:off x="3556807" y="1801959"/>
            <a:ext cx="1098766" cy="649016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oogle Shape;281;p44">
            <a:extLst>
              <a:ext uri="{FF2B5EF4-FFF2-40B4-BE49-F238E27FC236}">
                <a16:creationId xmlns:a16="http://schemas.microsoft.com/office/drawing/2014/main" id="{20473A9C-0D54-0FEA-C254-E27550E84FA0}"/>
              </a:ext>
            </a:extLst>
          </p:cNvPr>
          <p:cNvCxnSpPr>
            <a:cxnSpLocks/>
          </p:cNvCxnSpPr>
          <p:nvPr/>
        </p:nvCxnSpPr>
        <p:spPr>
          <a:xfrm flipV="1">
            <a:off x="3556807" y="2773642"/>
            <a:ext cx="1098766" cy="601511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Google Shape;281;p44">
            <a:extLst>
              <a:ext uri="{FF2B5EF4-FFF2-40B4-BE49-F238E27FC236}">
                <a16:creationId xmlns:a16="http://schemas.microsoft.com/office/drawing/2014/main" id="{48A5563A-22AA-A56A-ED1A-989D0A4A666B}"/>
              </a:ext>
            </a:extLst>
          </p:cNvPr>
          <p:cNvCxnSpPr>
            <a:cxnSpLocks/>
          </p:cNvCxnSpPr>
          <p:nvPr/>
        </p:nvCxnSpPr>
        <p:spPr>
          <a:xfrm flipV="1">
            <a:off x="3533930" y="3756599"/>
            <a:ext cx="1121643" cy="404674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Google Shape;281;p44">
            <a:extLst>
              <a:ext uri="{FF2B5EF4-FFF2-40B4-BE49-F238E27FC236}">
                <a16:creationId xmlns:a16="http://schemas.microsoft.com/office/drawing/2014/main" id="{F4F50C6E-3538-7423-B5F5-69E2C74B0694}"/>
              </a:ext>
            </a:extLst>
          </p:cNvPr>
          <p:cNvCxnSpPr>
            <a:cxnSpLocks/>
          </p:cNvCxnSpPr>
          <p:nvPr/>
        </p:nvCxnSpPr>
        <p:spPr>
          <a:xfrm flipV="1">
            <a:off x="3556807" y="4579595"/>
            <a:ext cx="1098766" cy="425023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281;p44">
            <a:extLst>
              <a:ext uri="{FF2B5EF4-FFF2-40B4-BE49-F238E27FC236}">
                <a16:creationId xmlns:a16="http://schemas.microsoft.com/office/drawing/2014/main" id="{3879A8B1-831F-1751-2894-4DD3DA9F4555}"/>
              </a:ext>
            </a:extLst>
          </p:cNvPr>
          <p:cNvCxnSpPr>
            <a:cxnSpLocks/>
          </p:cNvCxnSpPr>
          <p:nvPr/>
        </p:nvCxnSpPr>
        <p:spPr>
          <a:xfrm flipV="1">
            <a:off x="3556807" y="5511130"/>
            <a:ext cx="1098766" cy="400587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1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86115-9CF0-5390-94C0-6AA5BAA98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09D9C03-B438-DE13-A74F-C184850FF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88996" y="0"/>
            <a:ext cx="12480996" cy="7020560"/>
          </a:xfrm>
          <a:prstGeom prst="rect">
            <a:avLst/>
          </a:prstGeom>
        </p:spPr>
      </p:pic>
      <p:sp>
        <p:nvSpPr>
          <p:cNvPr id="48" name="Google Shape;384;p48">
            <a:extLst>
              <a:ext uri="{FF2B5EF4-FFF2-40B4-BE49-F238E27FC236}">
                <a16:creationId xmlns:a16="http://schemas.microsoft.com/office/drawing/2014/main" id="{48EEF8BA-29B0-BE2B-9E72-10B2C583663A}"/>
              </a:ext>
            </a:extLst>
          </p:cNvPr>
          <p:cNvSpPr/>
          <p:nvPr/>
        </p:nvSpPr>
        <p:spPr>
          <a:xfrm>
            <a:off x="831053" y="1720842"/>
            <a:ext cx="3091071" cy="4830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5;p40">
            <a:extLst>
              <a:ext uri="{FF2B5EF4-FFF2-40B4-BE49-F238E27FC236}">
                <a16:creationId xmlns:a16="http://schemas.microsoft.com/office/drawing/2014/main" id="{D31BBF9D-358E-1F28-39FB-657D52A9F2FB}"/>
              </a:ext>
            </a:extLst>
          </p:cNvPr>
          <p:cNvSpPr txBox="1"/>
          <p:nvPr/>
        </p:nvSpPr>
        <p:spPr>
          <a:xfrm>
            <a:off x="2099125" y="5348913"/>
            <a:ext cx="75825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100" b="0" i="0" u="none" strike="noStrike" cap="none" baseline="30000" dirty="0">
              <a:solidFill>
                <a:schemeClr val="dk1"/>
              </a:solidFill>
              <a:latin typeface="e-Ukraine Light" panose="000004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C61C693-203D-DAA1-4BA4-EC1F7ADCD22F}"/>
              </a:ext>
            </a:extLst>
          </p:cNvPr>
          <p:cNvSpPr/>
          <p:nvPr/>
        </p:nvSpPr>
        <p:spPr>
          <a:xfrm>
            <a:off x="1843190" y="25960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EEE01-BAEB-CC47-9FE8-BE63297B2835}"/>
              </a:ext>
            </a:extLst>
          </p:cNvPr>
          <p:cNvSpPr txBox="1"/>
          <p:nvPr/>
        </p:nvSpPr>
        <p:spPr>
          <a:xfrm>
            <a:off x="3841446" y="4084358"/>
            <a:ext cx="835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7A2D1-ACE2-BA6B-1738-93EA1F96B7E5}"/>
              </a:ext>
            </a:extLst>
          </p:cNvPr>
          <p:cNvSpPr txBox="1"/>
          <p:nvPr/>
        </p:nvSpPr>
        <p:spPr>
          <a:xfrm>
            <a:off x="4914245" y="5141798"/>
            <a:ext cx="7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449D9-AB18-72CE-7646-644C76DC9D2C}"/>
              </a:ext>
            </a:extLst>
          </p:cNvPr>
          <p:cNvSpPr txBox="1"/>
          <p:nvPr/>
        </p:nvSpPr>
        <p:spPr>
          <a:xfrm>
            <a:off x="782252" y="681326"/>
            <a:ext cx="4801426" cy="830997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РОЗДІЛ «</a:t>
            </a:r>
            <a:r>
              <a:rPr lang="uk-UA" sz="2400" b="0" i="0" u="none" strike="noStrike" cap="none" dirty="0">
                <a:solidFill>
                  <a:schemeClr val="bg1"/>
                </a:solidFill>
                <a:latin typeface="e-Ukraine Head Bold" panose="00000800000000000000" pitchFamily="50" charset="-52"/>
                <a:ea typeface="Open Sans SemiBold"/>
                <a:cs typeface="Open Sans SemiBold"/>
                <a:sym typeface="Open Sans SemiBold"/>
              </a:rPr>
              <a:t>ВОЄННИЙ (НАДЗВИЧАЙНИЙ) СТАН</a:t>
            </a: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»</a:t>
            </a: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F5BC90D7-BF9E-0C61-7F23-F498A90D4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137627"/>
              </p:ext>
            </p:extLst>
          </p:nvPr>
        </p:nvGraphicFramePr>
        <p:xfrm>
          <a:off x="-631329" y="1898409"/>
          <a:ext cx="5887907" cy="452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Google Shape;279;p44">
            <a:extLst>
              <a:ext uri="{FF2B5EF4-FFF2-40B4-BE49-F238E27FC236}">
                <a16:creationId xmlns:a16="http://schemas.microsoft.com/office/drawing/2014/main" id="{C9AD5CDD-63F1-C158-1031-AB8EAF31C697}"/>
              </a:ext>
            </a:extLst>
          </p:cNvPr>
          <p:cNvSpPr txBox="1"/>
          <p:nvPr/>
        </p:nvSpPr>
        <p:spPr>
          <a:xfrm>
            <a:off x="4731276" y="2103875"/>
            <a:ext cx="6692887" cy="43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uk-UA" dirty="0">
                <a:latin typeface="e-Ukraine Head" panose="00000500000000000000" pitchFamily="50" charset="-52"/>
              </a:rPr>
              <a:t>Включає дані щодо запроваджених обмежень, </a:t>
            </a:r>
            <a:br>
              <a:rPr lang="uk-UA" dirty="0">
                <a:latin typeface="e-Ukraine Head" panose="00000500000000000000" pitchFamily="50" charset="-52"/>
              </a:rPr>
            </a:br>
            <a:r>
              <a:rPr lang="uk-UA" dirty="0">
                <a:latin typeface="e-Ukraine Head" panose="00000500000000000000" pitchFamily="50" charset="-52"/>
              </a:rPr>
              <a:t>їх нормативного регулювання та роз’яснень</a:t>
            </a:r>
          </a:p>
          <a:p>
            <a:pPr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dirty="0">
                <a:latin typeface="e-Ukraine Head" panose="00000500000000000000" pitchFamily="50" charset="-52"/>
              </a:rPr>
              <a:t>Розділ про гуманітарну допомогу містить </a:t>
            </a:r>
            <a:br>
              <a:rPr lang="uk-UA" dirty="0">
                <a:latin typeface="e-Ukraine Head" panose="00000500000000000000" pitchFamily="50" charset="-52"/>
              </a:rPr>
            </a:br>
            <a:r>
              <a:rPr lang="uk-UA" dirty="0">
                <a:latin typeface="e-Ukraine Head" panose="00000500000000000000" pitchFamily="50" charset="-52"/>
              </a:rPr>
              <a:t>інформацію про її розподіл, отримувачів, наявні ресурси та фінансування </a:t>
            </a:r>
          </a:p>
          <a:p>
            <a:pPr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dirty="0">
                <a:latin typeface="e-Ukraine Head" panose="00000500000000000000" pitchFamily="50" charset="-52"/>
              </a:rPr>
              <a:t>Підрозділ про загрози </a:t>
            </a:r>
            <a:r>
              <a:rPr lang="uk-UA" dirty="0" err="1">
                <a:latin typeface="e-Ukraine Head" panose="00000500000000000000" pitchFamily="50" charset="-52"/>
              </a:rPr>
              <a:t>оперативно</a:t>
            </a:r>
            <a:r>
              <a:rPr lang="uk-UA" dirty="0">
                <a:latin typeface="e-Ukraine Head" panose="00000500000000000000" pitchFamily="50" charset="-52"/>
              </a:rPr>
              <a:t> інформує про небезпеки та заходи реагування, включаючи евакуацію</a:t>
            </a:r>
          </a:p>
          <a:p>
            <a:pPr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>
              <a:buSzPts val="1800"/>
            </a:pPr>
            <a:r>
              <a:rPr lang="uk-UA" dirty="0">
                <a:latin typeface="e-Ukraine Head" panose="00000500000000000000" pitchFamily="50" charset="-52"/>
              </a:rPr>
              <a:t>Цивільний захист охоплює заходи щодо безпеки населення, захисні споруди, медичний, </a:t>
            </a:r>
            <a:br>
              <a:rPr lang="uk-UA" dirty="0">
                <a:latin typeface="e-Ukraine Head" panose="00000500000000000000" pitchFamily="50" charset="-52"/>
              </a:rPr>
            </a:br>
            <a:r>
              <a:rPr lang="uk-UA" dirty="0">
                <a:latin typeface="e-Ukraine Head" panose="00000500000000000000" pitchFamily="50" charset="-52"/>
              </a:rPr>
              <a:t>соціальний, біологічний та інші види захисту</a:t>
            </a:r>
            <a:endParaRPr lang="uk-UA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B04B80-226A-44DB-84A9-0976CB5E294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cxnSp>
        <p:nvCxnSpPr>
          <p:cNvPr id="8" name="Google Shape;281;p44">
            <a:extLst>
              <a:ext uri="{FF2B5EF4-FFF2-40B4-BE49-F238E27FC236}">
                <a16:creationId xmlns:a16="http://schemas.microsoft.com/office/drawing/2014/main" id="{CA5DE470-9A45-EFB5-1EF8-075FC858E559}"/>
              </a:ext>
            </a:extLst>
          </p:cNvPr>
          <p:cNvCxnSpPr>
            <a:cxnSpLocks/>
          </p:cNvCxnSpPr>
          <p:nvPr/>
        </p:nvCxnSpPr>
        <p:spPr>
          <a:xfrm flipV="1">
            <a:off x="3770459" y="2442429"/>
            <a:ext cx="896621" cy="746706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oogle Shape;281;p44">
            <a:extLst>
              <a:ext uri="{FF2B5EF4-FFF2-40B4-BE49-F238E27FC236}">
                <a16:creationId xmlns:a16="http://schemas.microsoft.com/office/drawing/2014/main" id="{3A67223F-36F4-43D7-6D8C-8E4398B7D043}"/>
              </a:ext>
            </a:extLst>
          </p:cNvPr>
          <p:cNvCxnSpPr>
            <a:cxnSpLocks/>
          </p:cNvCxnSpPr>
          <p:nvPr/>
        </p:nvCxnSpPr>
        <p:spPr>
          <a:xfrm flipV="1">
            <a:off x="3770459" y="3335991"/>
            <a:ext cx="896621" cy="880333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oogle Shape;281;p44">
            <a:extLst>
              <a:ext uri="{FF2B5EF4-FFF2-40B4-BE49-F238E27FC236}">
                <a16:creationId xmlns:a16="http://schemas.microsoft.com/office/drawing/2014/main" id="{3ADBD0B2-3AEC-87FF-C9AB-C01193636C0C}"/>
              </a:ext>
            </a:extLst>
          </p:cNvPr>
          <p:cNvCxnSpPr>
            <a:cxnSpLocks/>
          </p:cNvCxnSpPr>
          <p:nvPr/>
        </p:nvCxnSpPr>
        <p:spPr>
          <a:xfrm flipV="1">
            <a:off x="3723995" y="4421790"/>
            <a:ext cx="943085" cy="767314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oogle Shape;281;p44">
            <a:extLst>
              <a:ext uri="{FF2B5EF4-FFF2-40B4-BE49-F238E27FC236}">
                <a16:creationId xmlns:a16="http://schemas.microsoft.com/office/drawing/2014/main" id="{0C63F196-33EE-3929-5FDA-92A023347F01}"/>
              </a:ext>
            </a:extLst>
          </p:cNvPr>
          <p:cNvCxnSpPr>
            <a:cxnSpLocks/>
          </p:cNvCxnSpPr>
          <p:nvPr/>
        </p:nvCxnSpPr>
        <p:spPr>
          <a:xfrm flipV="1">
            <a:off x="3745219" y="5448979"/>
            <a:ext cx="921861" cy="702555"/>
          </a:xfrm>
          <a:prstGeom prst="curvedConnector3">
            <a:avLst>
              <a:gd name="adj1" fmla="val 50000"/>
            </a:avLst>
          </a:prstGeom>
          <a:ln>
            <a:solidFill>
              <a:srgbClr val="2B55A2"/>
            </a:solidFill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34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758C1-272A-07F3-CC0F-E06B159C1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B2705A9-BAD9-9F9D-C0A8-6B4AC45E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2F48926-67EE-4D19-B6FC-74E0F7C93978}"/>
              </a:ext>
            </a:extLst>
          </p:cNvPr>
          <p:cNvSpPr/>
          <p:nvPr/>
        </p:nvSpPr>
        <p:spPr>
          <a:xfrm>
            <a:off x="1843190" y="25960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3374-E82B-58CE-43E6-04C714EFA8ED}"/>
              </a:ext>
            </a:extLst>
          </p:cNvPr>
          <p:cNvSpPr txBox="1"/>
          <p:nvPr/>
        </p:nvSpPr>
        <p:spPr>
          <a:xfrm>
            <a:off x="4914245" y="5141798"/>
            <a:ext cx="7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AACF7-7C1C-843C-8260-1B069330D3C2}"/>
              </a:ext>
            </a:extLst>
          </p:cNvPr>
          <p:cNvSpPr txBox="1"/>
          <p:nvPr/>
        </p:nvSpPr>
        <p:spPr>
          <a:xfrm>
            <a:off x="782253" y="681326"/>
            <a:ext cx="7401048" cy="461665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ІНКЛЮЗИВНІСТЬ ОФІЦІЙНИХ ВЕБСАЙТІВ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D661F7-0DC5-37B8-1C99-C6E7B8AD32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sp>
        <p:nvSpPr>
          <p:cNvPr id="3" name="Google Shape;279;p44">
            <a:extLst>
              <a:ext uri="{FF2B5EF4-FFF2-40B4-BE49-F238E27FC236}">
                <a16:creationId xmlns:a16="http://schemas.microsoft.com/office/drawing/2014/main" id="{F9C4894E-E984-BDDE-3E65-D1C5E7BECE86}"/>
              </a:ext>
            </a:extLst>
          </p:cNvPr>
          <p:cNvSpPr txBox="1"/>
          <p:nvPr/>
        </p:nvSpPr>
        <p:spPr>
          <a:xfrm>
            <a:off x="721914" y="1346870"/>
            <a:ext cx="10863729" cy="186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uk-UA" sz="1600" kern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Вимоги щодо створення (модернізації) офіційних </a:t>
            </a:r>
            <a:r>
              <a:rPr lang="uk-UA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вебсайтів</a:t>
            </a:r>
            <a:r>
              <a:rPr lang="uk-UA" sz="1600" kern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(</a:t>
            </a:r>
            <a:r>
              <a:rPr lang="uk-UA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вебпорталів</a:t>
            </a:r>
            <a:r>
              <a:rPr lang="uk-UA" sz="1600" kern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) органів виконавчої влади визначено постановою Кабінету Міністрів України № 3, згідно з якою </a:t>
            </a:r>
            <a:r>
              <a:rPr lang="uk-UA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вебсайти</a:t>
            </a:r>
            <a:r>
              <a:rPr lang="uk-UA" sz="1600" kern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мають відповідати вимогам і бути доступними згідно з ДСТУ 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EN 301 549:2022 </a:t>
            </a:r>
            <a:r>
              <a:rPr lang="uk-UA" sz="1600" kern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/>
            </a:r>
            <a:br>
              <a:rPr lang="uk-UA" sz="1600" kern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</a:b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(EN 301 549 V3.2.1 (2021-03), IDT) «</a:t>
            </a:r>
            <a:r>
              <a:rPr lang="uk-UA" sz="1600" kern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8F8F8"/>
                </a:highlight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Інформаційні технології. Вимоги щодо доступності продуктів та послуг ІКТ»</a:t>
            </a:r>
            <a:endParaRPr lang="uk-UA" sz="1600" noProof="0" dirty="0">
              <a:highlight>
                <a:srgbClr val="F8F8F8"/>
              </a:highlight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1002;p81">
            <a:extLst>
              <a:ext uri="{FF2B5EF4-FFF2-40B4-BE49-F238E27FC236}">
                <a16:creationId xmlns:a16="http://schemas.microsoft.com/office/drawing/2014/main" id="{C949AC9C-C479-1D7D-BB57-1356FEB3BA60}"/>
              </a:ext>
            </a:extLst>
          </p:cNvPr>
          <p:cNvSpPr txBox="1"/>
          <p:nvPr/>
        </p:nvSpPr>
        <p:spPr>
          <a:xfrm>
            <a:off x="782253" y="3921062"/>
            <a:ext cx="2128587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uk-UA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  <a:ea typeface="Open Sans"/>
                <a:cs typeface="Open Sans"/>
                <a:sym typeface="Open Sans"/>
              </a:rPr>
              <a:t>Відповідність стандарту ДСТУ </a:t>
            </a: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  <a:ea typeface="Open Sans"/>
                <a:cs typeface="Open Sans"/>
                <a:sym typeface="Open Sans"/>
              </a:rPr>
              <a:t>EN 301 549:2022 </a:t>
            </a:r>
            <a:r>
              <a:rPr lang="uk-UA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  <a:ea typeface="Open Sans"/>
                <a:cs typeface="Open Sans"/>
                <a:sym typeface="Open Sans"/>
              </a:rPr>
              <a:t>щодо доступності ІКТ-продуктів і послуг.</a:t>
            </a:r>
          </a:p>
        </p:txBody>
      </p:sp>
      <p:sp>
        <p:nvSpPr>
          <p:cNvPr id="10" name="Google Shape;1002;p81">
            <a:extLst>
              <a:ext uri="{FF2B5EF4-FFF2-40B4-BE49-F238E27FC236}">
                <a16:creationId xmlns:a16="http://schemas.microsoft.com/office/drawing/2014/main" id="{D47166FB-B2C8-9DD9-4314-4E32136B63DF}"/>
              </a:ext>
            </a:extLst>
          </p:cNvPr>
          <p:cNvSpPr txBox="1"/>
          <p:nvPr/>
        </p:nvSpPr>
        <p:spPr>
          <a:xfrm>
            <a:off x="3054680" y="3921062"/>
            <a:ext cx="2128587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uk-UA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  <a:ea typeface="Open Sans"/>
                <a:cs typeface="Open Sans"/>
                <a:sym typeface="Open Sans"/>
              </a:rPr>
              <a:t>Викладення інформації простою та зрозумілою мовою.</a:t>
            </a:r>
          </a:p>
        </p:txBody>
      </p:sp>
      <p:sp>
        <p:nvSpPr>
          <p:cNvPr id="12" name="Google Shape;1002;p81">
            <a:extLst>
              <a:ext uri="{FF2B5EF4-FFF2-40B4-BE49-F238E27FC236}">
                <a16:creationId xmlns:a16="http://schemas.microsoft.com/office/drawing/2014/main" id="{C3F5C77E-7475-502A-AD97-D81E55552A3A}"/>
              </a:ext>
            </a:extLst>
          </p:cNvPr>
          <p:cNvSpPr txBox="1"/>
          <p:nvPr/>
        </p:nvSpPr>
        <p:spPr>
          <a:xfrm>
            <a:off x="4988705" y="3918156"/>
            <a:ext cx="2128587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uk-UA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  <a:ea typeface="Open Sans"/>
                <a:cs typeface="Open Sans"/>
                <a:sym typeface="Open Sans"/>
              </a:rPr>
              <a:t>Структурування текстів (заголовки, абзаци, списки, виділення).</a:t>
            </a:r>
          </a:p>
        </p:txBody>
      </p:sp>
      <p:sp>
        <p:nvSpPr>
          <p:cNvPr id="13" name="Google Shape;1002;p81">
            <a:extLst>
              <a:ext uri="{FF2B5EF4-FFF2-40B4-BE49-F238E27FC236}">
                <a16:creationId xmlns:a16="http://schemas.microsoft.com/office/drawing/2014/main" id="{B85D7B96-17D6-C91F-F477-CB851DAA1E0C}"/>
              </a:ext>
            </a:extLst>
          </p:cNvPr>
          <p:cNvSpPr txBox="1"/>
          <p:nvPr/>
        </p:nvSpPr>
        <p:spPr>
          <a:xfrm>
            <a:off x="7266352" y="3916790"/>
            <a:ext cx="2128587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uk-UA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  <a:ea typeface="Open Sans"/>
                <a:cs typeface="Open Sans"/>
                <a:sym typeface="Open Sans"/>
              </a:rPr>
              <a:t>Наявність текстових описів до зображень для користувачів із порушеннями зору.</a:t>
            </a:r>
          </a:p>
        </p:txBody>
      </p:sp>
      <p:sp>
        <p:nvSpPr>
          <p:cNvPr id="14" name="Google Shape;1002;p81">
            <a:extLst>
              <a:ext uri="{FF2B5EF4-FFF2-40B4-BE49-F238E27FC236}">
                <a16:creationId xmlns:a16="http://schemas.microsoft.com/office/drawing/2014/main" id="{6C1FDE03-7D18-56E2-A1FD-1C3224C087F7}"/>
              </a:ext>
            </a:extLst>
          </p:cNvPr>
          <p:cNvSpPr txBox="1"/>
          <p:nvPr/>
        </p:nvSpPr>
        <p:spPr>
          <a:xfrm>
            <a:off x="9617416" y="3873244"/>
            <a:ext cx="2128587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800"/>
            </a:pPr>
            <a:r>
              <a:rPr lang="uk-UA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  <a:ea typeface="Open Sans"/>
                <a:cs typeface="Open Sans"/>
                <a:sym typeface="Open Sans"/>
              </a:rPr>
              <a:t>Використання легкодоступних форматів файлів, які не потребують платного програмного забезпечення.</a:t>
            </a:r>
            <a:endParaRPr lang="uk-UA" sz="1400" noProof="0" dirty="0">
              <a:latin typeface="e-Ukraine Head Bold" panose="00000800000000000000" pitchFamily="50" charset="-52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Google Shape;622;p63">
            <a:extLst>
              <a:ext uri="{FF2B5EF4-FFF2-40B4-BE49-F238E27FC236}">
                <a16:creationId xmlns:a16="http://schemas.microsoft.com/office/drawing/2014/main" id="{092971AF-0975-BFF2-9D29-9579982C0D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2115" y="3067776"/>
            <a:ext cx="845806" cy="7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08;p81">
            <a:extLst>
              <a:ext uri="{FF2B5EF4-FFF2-40B4-BE49-F238E27FC236}">
                <a16:creationId xmlns:a16="http://schemas.microsoft.com/office/drawing/2014/main" id="{F20FB5F5-DFDA-BD40-970B-4E9F39CF0CA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0036" y="3085882"/>
            <a:ext cx="710363" cy="71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09;p81">
            <a:extLst>
              <a:ext uri="{FF2B5EF4-FFF2-40B4-BE49-F238E27FC236}">
                <a16:creationId xmlns:a16="http://schemas.microsoft.com/office/drawing/2014/main" id="{1E3FD397-D727-FC3B-D724-0550F50F871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53358" y="3115833"/>
            <a:ext cx="710363" cy="71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6D554AA-A699-2615-6B84-0CDD47C0A5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77" y="3016937"/>
            <a:ext cx="935501" cy="935501"/>
          </a:xfrm>
          <a:prstGeom prst="rect">
            <a:avLst/>
          </a:prstGeom>
        </p:spPr>
      </p:pic>
      <p:pic>
        <p:nvPicPr>
          <p:cNvPr id="20" name="Google Shape;292;p45">
            <a:extLst>
              <a:ext uri="{FF2B5EF4-FFF2-40B4-BE49-F238E27FC236}">
                <a16:creationId xmlns:a16="http://schemas.microsoft.com/office/drawing/2014/main" id="{4C04F3CA-7786-99FC-D755-0E457727C67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67750" y="3107308"/>
            <a:ext cx="718888" cy="718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84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40398-C550-F61F-7539-68B0DD8A3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5F704E6-16E2-777B-0575-F3FD3095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BF5F8-FD10-61F8-7715-4F6E8317BDBC}"/>
              </a:ext>
            </a:extLst>
          </p:cNvPr>
          <p:cNvSpPr txBox="1"/>
          <p:nvPr/>
        </p:nvSpPr>
        <p:spPr>
          <a:xfrm>
            <a:off x="1115976" y="598832"/>
            <a:ext cx="9960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e-Ukraine Bold" panose="00000800000000000000" pitchFamily="50" charset="-52"/>
                <a:cs typeface="Times New Roman" panose="02020603050405020304" pitchFamily="18" charset="0"/>
              </a:rPr>
              <a:t>Методичні рекомендації </a:t>
            </a:r>
            <a:r>
              <a:rPr lang="uk-UA" sz="2000" b="1" dirty="0" smtClean="0">
                <a:latin typeface="e-Ukraine Bold" panose="00000800000000000000" pitchFamily="50" charset="-52"/>
              </a:rPr>
              <a:t>щодо наповнення офіційних </a:t>
            </a:r>
            <a:r>
              <a:rPr lang="uk-UA" sz="2000" b="1" dirty="0" err="1" smtClean="0">
                <a:latin typeface="e-Ukraine Bold" panose="00000800000000000000" pitchFamily="50" charset="-52"/>
              </a:rPr>
              <a:t>вебсайтів</a:t>
            </a:r>
            <a:r>
              <a:rPr lang="uk-UA" sz="2000" b="1" dirty="0" smtClean="0">
                <a:latin typeface="e-Ukraine Bold" panose="00000800000000000000" pitchFamily="50" charset="-52"/>
              </a:rPr>
              <a:t> органів виконавчої влади та органів місцевого самоврядування</a:t>
            </a:r>
            <a:endParaRPr lang="uk-UA" sz="2000" dirty="0">
              <a:latin typeface="e-Ukraine Bold" panose="000008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7DD0AA-A8FB-3EB4-6481-3F4D164057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54" y="5909821"/>
            <a:ext cx="2802153" cy="608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09" y="1306718"/>
            <a:ext cx="3691747" cy="492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53" y="2082404"/>
            <a:ext cx="3364524" cy="33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08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8BBF9-8337-76DE-0328-7F01152BF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A4480BBA-2054-11BD-7CE7-54384770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32BD81-97CC-3817-F8F8-ECF668660749}"/>
              </a:ext>
            </a:extLst>
          </p:cNvPr>
          <p:cNvSpPr txBox="1"/>
          <p:nvPr/>
        </p:nvSpPr>
        <p:spPr>
          <a:xfrm>
            <a:off x="1353222" y="2811182"/>
            <a:ext cx="9485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e-Ukraine Bold" panose="00000800000000000000" pitchFamily="50" charset="-52"/>
              </a:rPr>
              <a:t>Навчально-методичний посібник «Рекомендації з питань обмеження доступу до публічної інформації»</a:t>
            </a:r>
            <a:endParaRPr lang="uk-UA" sz="3600" dirty="0">
              <a:latin typeface="e-Ukraine Bold" panose="00000800000000000000" pitchFamily="50" charset="-52"/>
            </a:endParaRPr>
          </a:p>
        </p:txBody>
      </p:sp>
      <p:pic>
        <p:nvPicPr>
          <p:cNvPr id="8" name="image5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97007" y="1233868"/>
            <a:ext cx="10597986" cy="4888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066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16179-E65D-5719-B3CA-FD9525CAE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0AC7C0E-14CC-8CBE-3B3D-1499E525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oogle Shape;175;p40">
            <a:extLst>
              <a:ext uri="{FF2B5EF4-FFF2-40B4-BE49-F238E27FC236}">
                <a16:creationId xmlns:a16="http://schemas.microsoft.com/office/drawing/2014/main" id="{38E8A764-57C0-8693-2A68-E0A2AD898D5B}"/>
              </a:ext>
            </a:extLst>
          </p:cNvPr>
          <p:cNvSpPr txBox="1"/>
          <p:nvPr/>
        </p:nvSpPr>
        <p:spPr>
          <a:xfrm>
            <a:off x="2099125" y="5348913"/>
            <a:ext cx="75825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100" b="0" i="0" u="none" strike="noStrike" cap="none" baseline="30000" dirty="0">
              <a:solidFill>
                <a:schemeClr val="dk1"/>
              </a:solidFill>
              <a:latin typeface="e-Ukraine Light" panose="000004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62E4C-9D6C-35D2-571B-F347BB553909}"/>
              </a:ext>
            </a:extLst>
          </p:cNvPr>
          <p:cNvSpPr txBox="1"/>
          <p:nvPr/>
        </p:nvSpPr>
        <p:spPr>
          <a:xfrm>
            <a:off x="782253" y="681326"/>
            <a:ext cx="3429824" cy="461665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МЕТА ПОСІБНИКА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D19900-9234-A516-E737-8BAAA168A5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sp>
        <p:nvSpPr>
          <p:cNvPr id="13" name="Google Shape;1002;p81">
            <a:extLst>
              <a:ext uri="{FF2B5EF4-FFF2-40B4-BE49-F238E27FC236}">
                <a16:creationId xmlns:a16="http://schemas.microsoft.com/office/drawing/2014/main" id="{9C643899-EA26-DB20-509E-831BBD86ABAC}"/>
              </a:ext>
            </a:extLst>
          </p:cNvPr>
          <p:cNvSpPr txBox="1"/>
          <p:nvPr/>
        </p:nvSpPr>
        <p:spPr>
          <a:xfrm>
            <a:off x="942759" y="4090382"/>
            <a:ext cx="3108811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Формування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єдиного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підходу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 до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застосування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правових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 норм та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запобігання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необґрунтованому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обмеженню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 доступу до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публічної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інформації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.</a:t>
            </a:r>
            <a:endParaRPr lang="uk-UA" sz="1600" dirty="0">
              <a:solidFill>
                <a:schemeClr val="tx1">
                  <a:lumMod val="85000"/>
                  <a:lumOff val="15000"/>
                </a:schemeClr>
              </a:solidFill>
              <a:latin typeface="e-Ukraine Bold" panose="00000800000000000000" pitchFamily="50" charset="-52"/>
            </a:endParaRPr>
          </a:p>
        </p:txBody>
      </p:sp>
      <p:sp>
        <p:nvSpPr>
          <p:cNvPr id="16" name="Google Shape;1004;p81">
            <a:extLst>
              <a:ext uri="{FF2B5EF4-FFF2-40B4-BE49-F238E27FC236}">
                <a16:creationId xmlns:a16="http://schemas.microsoft.com/office/drawing/2014/main" id="{5E11E4D2-63F1-376B-6418-111B8A57F35D}"/>
              </a:ext>
            </a:extLst>
          </p:cNvPr>
          <p:cNvSpPr txBox="1"/>
          <p:nvPr/>
        </p:nvSpPr>
        <p:spPr>
          <a:xfrm>
            <a:off x="5086274" y="4090382"/>
            <a:ext cx="2638504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Надання роз'яснень, методичної та консультаційної підтримки розпорядникам інформації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</a:endParaRPr>
          </a:p>
        </p:txBody>
      </p:sp>
      <p:sp>
        <p:nvSpPr>
          <p:cNvPr id="17" name="Google Shape;1005;p81">
            <a:extLst>
              <a:ext uri="{FF2B5EF4-FFF2-40B4-BE49-F238E27FC236}">
                <a16:creationId xmlns:a16="http://schemas.microsoft.com/office/drawing/2014/main" id="{3E00586B-8A49-73CD-D950-DB5F8AAA01D9}"/>
              </a:ext>
            </a:extLst>
          </p:cNvPr>
          <p:cNvSpPr txBox="1"/>
          <p:nvPr/>
        </p:nvSpPr>
        <p:spPr>
          <a:xfrm>
            <a:off x="8547677" y="4090382"/>
            <a:ext cx="2997415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Допомога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у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вирішенні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практичних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питань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обмеження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доступу до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публічної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інформації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,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що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оприлюднюється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у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формі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відкритих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даних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, з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урахуванням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специфіки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її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обробки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.</a:t>
            </a:r>
          </a:p>
        </p:txBody>
      </p:sp>
      <p:pic>
        <p:nvPicPr>
          <p:cNvPr id="20" name="Google Shape;426;p51">
            <a:extLst>
              <a:ext uri="{FF2B5EF4-FFF2-40B4-BE49-F238E27FC236}">
                <a16:creationId xmlns:a16="http://schemas.microsoft.com/office/drawing/2014/main" id="{2E60D955-D45E-D0F2-7CA5-C2ED18E8CB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6512" y="2963507"/>
            <a:ext cx="1070918" cy="107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27;p51">
            <a:extLst>
              <a:ext uri="{FF2B5EF4-FFF2-40B4-BE49-F238E27FC236}">
                <a16:creationId xmlns:a16="http://schemas.microsoft.com/office/drawing/2014/main" id="{B2B4C358-74E5-1BA0-A004-0065963603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5610" y="2977974"/>
            <a:ext cx="1070918" cy="107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58;p53">
            <a:extLst>
              <a:ext uri="{FF2B5EF4-FFF2-40B4-BE49-F238E27FC236}">
                <a16:creationId xmlns:a16="http://schemas.microsoft.com/office/drawing/2014/main" id="{1EB3AEDB-908B-ADAF-9F46-7F0C8BBC592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9353" y="2963507"/>
            <a:ext cx="1070918" cy="10709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997;p81">
            <a:extLst>
              <a:ext uri="{FF2B5EF4-FFF2-40B4-BE49-F238E27FC236}">
                <a16:creationId xmlns:a16="http://schemas.microsoft.com/office/drawing/2014/main" id="{65F64DF6-4722-6F22-9A1A-4E412F6D8FE7}"/>
              </a:ext>
            </a:extLst>
          </p:cNvPr>
          <p:cNvSpPr txBox="1"/>
          <p:nvPr/>
        </p:nvSpPr>
        <p:spPr>
          <a:xfrm>
            <a:off x="704838" y="1331854"/>
            <a:ext cx="11114267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uk-UA" dirty="0">
                <a:latin typeface="e-Ukraine Head" panose="00000500000000000000" pitchFamily="50" charset="-52"/>
              </a:rPr>
              <a:t>Посібник підготовлено за сприяння Міністерства цифрової трансформації України й Секретаріату Уповноваженого Верховної Ради України з прав людини та завдяки проєкту «Підтримка цифрової трансформації», що фінансувався </a:t>
            </a:r>
            <a:r>
              <a:rPr lang="en-US" dirty="0">
                <a:latin typeface="e-Ukraine Head" panose="00000500000000000000" pitchFamily="50" charset="-52"/>
              </a:rPr>
              <a:t>USAID </a:t>
            </a:r>
            <a:r>
              <a:rPr lang="uk-UA" dirty="0">
                <a:latin typeface="e-Ukraine Head" panose="00000500000000000000" pitchFamily="50" charset="-52"/>
              </a:rPr>
              <a:t>і </a:t>
            </a:r>
            <a:r>
              <a:rPr lang="en-US" dirty="0">
                <a:latin typeface="e-Ukraine Head" panose="00000500000000000000" pitchFamily="50" charset="-52"/>
              </a:rPr>
              <a:t>UK Dev. </a:t>
            </a:r>
            <a:r>
              <a:rPr lang="uk-UA" dirty="0">
                <a:latin typeface="e-Ukraine Head" panose="00000500000000000000" pitchFamily="50" charset="-52"/>
              </a:rPr>
              <a:t>Партнер проєкту – Фонд Східна Європа,</a:t>
            </a:r>
            <a:r>
              <a:rPr lang="en-US" dirty="0">
                <a:latin typeface="e-Ukraine Head" panose="00000500000000000000" pitchFamily="50" charset="-52"/>
              </a:rPr>
              <a:t> </a:t>
            </a:r>
            <a:r>
              <a:rPr lang="uk-UA" dirty="0">
                <a:latin typeface="e-Ukraine Head" panose="00000500000000000000" pitchFamily="50" charset="-52"/>
              </a:rPr>
              <a:t>з метою:</a:t>
            </a:r>
            <a:endParaRPr lang="ru-RU" b="0" i="0" u="none" strike="noStrike" cap="none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6922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DB896-7038-4EDC-CAD2-BAEBA3F27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ACD0280F-2A61-2ABB-13A5-6B4BBC159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F8B94-6EBD-050A-63ED-6FB7CF880E0D}"/>
              </a:ext>
            </a:extLst>
          </p:cNvPr>
          <p:cNvSpPr txBox="1"/>
          <p:nvPr/>
        </p:nvSpPr>
        <p:spPr>
          <a:xfrm>
            <a:off x="782253" y="681326"/>
            <a:ext cx="3497917" cy="461665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ЗМІСТ ПОСІБНИКА</a:t>
            </a:r>
            <a:endParaRPr lang="ru-RU" sz="2400" b="0" i="0" u="none" strike="noStrike" cap="none" dirty="0">
              <a:solidFill>
                <a:schemeClr val="bg1"/>
              </a:solidFill>
              <a:latin typeface="e-Ukraine Bold" panose="00000800000000000000" pitchFamily="50" charset="-52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8FF873-EE16-D31E-6C44-A175477B77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sp>
        <p:nvSpPr>
          <p:cNvPr id="17" name="Google Shape;325;p47">
            <a:extLst>
              <a:ext uri="{FF2B5EF4-FFF2-40B4-BE49-F238E27FC236}">
                <a16:creationId xmlns:a16="http://schemas.microsoft.com/office/drawing/2014/main" id="{DADEDA8A-6B16-BB73-A481-2A79F3988E41}"/>
              </a:ext>
            </a:extLst>
          </p:cNvPr>
          <p:cNvSpPr/>
          <p:nvPr/>
        </p:nvSpPr>
        <p:spPr>
          <a:xfrm>
            <a:off x="1587907" y="5669858"/>
            <a:ext cx="4382400" cy="52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79;p44">
            <a:extLst>
              <a:ext uri="{FF2B5EF4-FFF2-40B4-BE49-F238E27FC236}">
                <a16:creationId xmlns:a16="http://schemas.microsoft.com/office/drawing/2014/main" id="{92BF73E9-54A5-9F9C-53D8-CCEFA0B2FFA0}"/>
              </a:ext>
            </a:extLst>
          </p:cNvPr>
          <p:cNvSpPr txBox="1"/>
          <p:nvPr/>
        </p:nvSpPr>
        <p:spPr>
          <a:xfrm>
            <a:off x="782253" y="1601611"/>
            <a:ext cx="10122453" cy="43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>
              <a:buSzPts val="1800"/>
              <a:buFont typeface="+mj-lt"/>
              <a:buAutoNum type="arabicPeriod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Загальні положення</a:t>
            </a:r>
          </a:p>
          <a:p>
            <a:pPr marL="514350" lvl="0" indent="-514350">
              <a:buSzPts val="1800"/>
              <a:buFont typeface="+mj-lt"/>
              <a:buAutoNum type="arabicPeriod"/>
            </a:pP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Підстави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обмеження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доступу до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публічної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інформації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e-Ukraine Head" panose="00000500000000000000" pitchFamily="50" charset="-52"/>
            </a:endParaRPr>
          </a:p>
          <a:p>
            <a:pPr marL="514350" lvl="0" indent="-514350">
              <a:buSzPts val="1800"/>
              <a:buFont typeface="+mj-lt"/>
              <a:buAutoNum type="arabicPeriod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Застосування «трискладового тесту»</a:t>
            </a:r>
          </a:p>
          <a:p>
            <a:pPr marL="514350" lvl="0" indent="-514350">
              <a:buSzPts val="1800"/>
              <a:buFont typeface="+mj-lt"/>
              <a:buAutoNum type="arabicPeriod"/>
            </a:pP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Особливості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обмеження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доступу до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інформації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у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формі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відкритих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даних</a:t>
            </a:r>
            <a:endParaRPr lang="uk-UA" sz="2400" dirty="0">
              <a:solidFill>
                <a:schemeClr val="tx1">
                  <a:lumMod val="85000"/>
                  <a:lumOff val="15000"/>
                </a:schemeClr>
              </a:solidFill>
              <a:latin typeface="e-Ukraine Head" panose="00000500000000000000" pitchFamily="50" charset="-52"/>
            </a:endParaRPr>
          </a:p>
          <a:p>
            <a:pPr marL="514350" lvl="0" indent="-514350">
              <a:buSzPts val="1800"/>
              <a:buFont typeface="+mj-lt"/>
              <a:buAutoNum type="arabicPeriod"/>
            </a:pP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Документування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розпорядником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інформації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результатів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проведення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«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трискладового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тесту»</a:t>
            </a:r>
          </a:p>
          <a:p>
            <a:pPr marL="514350" lvl="0" indent="-514350">
              <a:buSzPts val="1800"/>
              <a:buFont typeface="+mj-lt"/>
              <a:buAutoNum type="arabicPeriod"/>
            </a:pP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Відповідальність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за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незаконне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обмеження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доступу до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публічної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інформації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</a:t>
            </a:r>
          </a:p>
          <a:p>
            <a:pPr marL="514350" lvl="0" indent="-514350">
              <a:buSzPts val="1800"/>
              <a:buFont typeface="+mj-lt"/>
              <a:buAutoNum type="arabicPeriod"/>
            </a:pP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Додатки</a:t>
            </a:r>
            <a:endParaRPr lang="uk-UA" sz="2000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1853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AEAD487E-FCE1-0646-6A9A-3290E7E45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3189" y="0"/>
            <a:ext cx="13375189" cy="7523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4744" y="377936"/>
            <a:ext cx="8883444" cy="707886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e-Ukraine Bold" panose="00000800000000000000" pitchFamily="50" charset="-52"/>
              </a:rPr>
              <a:t>МОНІТОРИНГ ОФІЦІЙНИХ ВЕБСАЙТІВ ОРГАНІВ ДЕРЖАВНОЇ </a:t>
            </a:r>
          </a:p>
          <a:p>
            <a:r>
              <a:rPr lang="uk-UA" sz="2000" dirty="0">
                <a:solidFill>
                  <a:schemeClr val="bg1"/>
                </a:solidFill>
                <a:latin typeface="e-Ukraine Bold" panose="00000800000000000000" pitchFamily="50" charset="-52"/>
              </a:rPr>
              <a:t>ВЛАДИ ТА ОРГАНІВ МІСЦЕВОГО САМОВРЯДУВАННЯ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92" y="1463758"/>
            <a:ext cx="2417885" cy="3418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26" y="4539457"/>
            <a:ext cx="1776047" cy="17760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11" y="1463758"/>
            <a:ext cx="2417884" cy="34187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9" y="4539457"/>
            <a:ext cx="1774653" cy="1774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18" y="1463758"/>
            <a:ext cx="2422117" cy="34247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82" y="4539456"/>
            <a:ext cx="1774653" cy="17746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FA6234-B47E-7788-0BB9-D42DE85C2C2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5" y="6202383"/>
            <a:ext cx="24099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B6BAF-DE40-D71B-7566-800E6DAE2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1E7B4E2-BB99-8575-971C-19BBEB93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965" y="-1"/>
            <a:ext cx="12720965" cy="7155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ED5ECE-A176-F676-1FCD-D215A390BB64}"/>
              </a:ext>
            </a:extLst>
          </p:cNvPr>
          <p:cNvSpPr txBox="1"/>
          <p:nvPr/>
        </p:nvSpPr>
        <p:spPr>
          <a:xfrm>
            <a:off x="656561" y="623108"/>
            <a:ext cx="4713108" cy="1200329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ПІДСТАВИ ОБМЕЖЕННЯ ДОСТУПУ ДО ПУБЛІЧНОЇ ІНФОРМАЦІЇ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AC643F-A84B-54EC-871C-1B5892F3DD4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72" y="6113452"/>
            <a:ext cx="2409920" cy="523220"/>
          </a:xfrm>
          <a:prstGeom prst="rect">
            <a:avLst/>
          </a:prstGeom>
        </p:spPr>
      </p:pic>
      <p:sp>
        <p:nvSpPr>
          <p:cNvPr id="6" name="Google Shape;279;p44">
            <a:extLst>
              <a:ext uri="{FF2B5EF4-FFF2-40B4-BE49-F238E27FC236}">
                <a16:creationId xmlns:a16="http://schemas.microsoft.com/office/drawing/2014/main" id="{62AA4ECF-429E-5470-12ED-DDACEC437D55}"/>
              </a:ext>
            </a:extLst>
          </p:cNvPr>
          <p:cNvSpPr txBox="1"/>
          <p:nvPr/>
        </p:nvSpPr>
        <p:spPr>
          <a:xfrm>
            <a:off x="574023" y="1904595"/>
            <a:ext cx="6006886" cy="43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8163" lvl="0">
              <a:buSzPts val="1800"/>
            </a:pPr>
            <a:r>
              <a:rPr lang="uk-UA" sz="1600" dirty="0">
                <a:latin typeface="e-Ukraine Head" panose="00000500000000000000" pitchFamily="50" charset="-52"/>
              </a:rPr>
              <a:t>виключно в інтересах національної безпеки, територіальної цілісності або громадського порядку з метою запобігання заворушенням чи кримінальним правопорушенням, для охорони здоров'я населення, для захисту репутації або прав інших людей, для запобігання розголошенню інформації, одержаної конфіденційно, або для підтримання авторитету і неупередженості правосуддя; </a:t>
            </a:r>
          </a:p>
          <a:p>
            <a:pPr marL="538163" lvl="0">
              <a:buSzPts val="1800"/>
            </a:pPr>
            <a:endParaRPr lang="uk-UA" sz="1600" dirty="0">
              <a:latin typeface="e-Ukraine Head" panose="00000500000000000000" pitchFamily="50" charset="-52"/>
            </a:endParaRPr>
          </a:p>
          <a:p>
            <a:pPr marL="538163" lvl="0">
              <a:buSzPts val="1800"/>
            </a:pPr>
            <a:r>
              <a:rPr lang="uk-UA" sz="1600" dirty="0">
                <a:latin typeface="e-Ukraine Head" panose="00000500000000000000" pitchFamily="50" charset="-52"/>
              </a:rPr>
              <a:t>розголошення інформації може завдати істотної шкоди цим інтересам; </a:t>
            </a:r>
          </a:p>
          <a:p>
            <a:pPr marL="538163" lvl="0">
              <a:buSzPts val="1800"/>
            </a:pPr>
            <a:endParaRPr lang="uk-UA" sz="1600" dirty="0">
              <a:latin typeface="e-Ukraine Head" panose="00000500000000000000" pitchFamily="50" charset="-52"/>
            </a:endParaRPr>
          </a:p>
          <a:p>
            <a:pPr marL="538163" lvl="0">
              <a:buSzPts val="1800"/>
            </a:pPr>
            <a:r>
              <a:rPr lang="uk-UA" sz="1600" dirty="0">
                <a:latin typeface="e-Ukraine Head" panose="00000500000000000000" pitchFamily="50" charset="-52"/>
              </a:rPr>
              <a:t>шкода від оприлюднення такої інформації переважає суспільний інтерес в її отриманні.</a:t>
            </a:r>
            <a:endParaRPr lang="uk-UA" sz="1400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6D28F-31D7-BA0D-44D3-EE1992DCF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909" y="0"/>
            <a:ext cx="5611091" cy="6858000"/>
          </a:xfrm>
          <a:prstGeom prst="rect">
            <a:avLst/>
          </a:prstGeom>
        </p:spPr>
      </p:pic>
      <p:pic>
        <p:nvPicPr>
          <p:cNvPr id="2" name="Google Shape;893;p76">
            <a:extLst>
              <a:ext uri="{FF2B5EF4-FFF2-40B4-BE49-F238E27FC236}">
                <a16:creationId xmlns:a16="http://schemas.microsoft.com/office/drawing/2014/main" id="{AB356B34-8105-8369-578D-D6F13826D00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023" y="2096230"/>
            <a:ext cx="420290" cy="4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3;p76">
            <a:extLst>
              <a:ext uri="{FF2B5EF4-FFF2-40B4-BE49-F238E27FC236}">
                <a16:creationId xmlns:a16="http://schemas.microsoft.com/office/drawing/2014/main" id="{BD313994-7564-0C39-A65B-46506E0D43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023" y="4740818"/>
            <a:ext cx="420290" cy="4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93;p76">
            <a:extLst>
              <a:ext uri="{FF2B5EF4-FFF2-40B4-BE49-F238E27FC236}">
                <a16:creationId xmlns:a16="http://schemas.microsoft.com/office/drawing/2014/main" id="{3115721D-1E3F-7EFF-6939-680C7821021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023" y="5442212"/>
            <a:ext cx="420290" cy="420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342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7595F-5FDE-4D0B-6239-6082E1931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E37887DF-C8D4-F9F5-D306-141FE24A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06E827-6DAD-5318-73F6-CCC25BB3344E}"/>
              </a:ext>
            </a:extLst>
          </p:cNvPr>
          <p:cNvSpPr txBox="1"/>
          <p:nvPr/>
        </p:nvSpPr>
        <p:spPr>
          <a:xfrm>
            <a:off x="782253" y="681326"/>
            <a:ext cx="7855909" cy="461665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ЗАСТОСУВАННЯ «ТРИСКЛАДОВОГО ТЕСТУ»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814A9-BAB7-95A3-7E4D-2891147F5D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sp>
        <p:nvSpPr>
          <p:cNvPr id="17" name="Google Shape;325;p47">
            <a:extLst>
              <a:ext uri="{FF2B5EF4-FFF2-40B4-BE49-F238E27FC236}">
                <a16:creationId xmlns:a16="http://schemas.microsoft.com/office/drawing/2014/main" id="{5CC7690E-40BA-D5F3-68D5-886616F914BD}"/>
              </a:ext>
            </a:extLst>
          </p:cNvPr>
          <p:cNvSpPr/>
          <p:nvPr/>
        </p:nvSpPr>
        <p:spPr>
          <a:xfrm>
            <a:off x="1587907" y="5669858"/>
            <a:ext cx="4382400" cy="52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79;p44">
            <a:extLst>
              <a:ext uri="{FF2B5EF4-FFF2-40B4-BE49-F238E27FC236}">
                <a16:creationId xmlns:a16="http://schemas.microsoft.com/office/drawing/2014/main" id="{B0F17B40-AE38-141A-F768-B6F16431DAB5}"/>
              </a:ext>
            </a:extLst>
          </p:cNvPr>
          <p:cNvSpPr txBox="1"/>
          <p:nvPr/>
        </p:nvSpPr>
        <p:spPr>
          <a:xfrm>
            <a:off x="1587907" y="1601611"/>
            <a:ext cx="9285506" cy="43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uk-UA" dirty="0">
                <a:latin typeface="e-Ukraine Head Bold" panose="00000800000000000000" pitchFamily="50" charset="-52"/>
              </a:rPr>
              <a:t>Обов'язковість "трискладового тесту": </a:t>
            </a:r>
            <a:r>
              <a:rPr lang="uk-UA" dirty="0">
                <a:latin typeface="e-Ukraine Head" panose="00000500000000000000" pitchFamily="50" charset="-52"/>
              </a:rPr>
              <a:t>Застосовується у всіх випадках обмеження доступу до публічної інформації.</a:t>
            </a: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Перевірка існуючого статусу: </a:t>
            </a:r>
            <a:r>
              <a:rPr lang="uk-UA" dirty="0">
                <a:latin typeface="e-Ukraine Head" panose="00000500000000000000" pitchFamily="50" charset="-52"/>
              </a:rPr>
              <a:t>Тест потрібен для інформації, що вже має обмежений доступ, для підтвердження її статусу.</a:t>
            </a: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Індивідуальне застосування: </a:t>
            </a:r>
            <a:r>
              <a:rPr lang="uk-UA" dirty="0">
                <a:latin typeface="e-Ukraine Head" panose="00000500000000000000" pitchFamily="50" charset="-52"/>
              </a:rPr>
              <a:t>Проводиться для кожного виду запитуваної інформації, навіть у межах одного документа.</a:t>
            </a: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Частковий доступ: </a:t>
            </a:r>
            <a:r>
              <a:rPr lang="uk-UA" dirty="0">
                <a:latin typeface="e-Ukraine Head" panose="00000500000000000000" pitchFamily="50" charset="-52"/>
              </a:rPr>
              <a:t>Надається доступ до відкритої інформації з документів, що містять конфіденційні дані, шляхом їх вилучення (наприклад, ретушування).</a:t>
            </a:r>
          </a:p>
        </p:txBody>
      </p:sp>
      <p:pic>
        <p:nvPicPr>
          <p:cNvPr id="3" name="Google Shape;893;p76">
            <a:extLst>
              <a:ext uri="{FF2B5EF4-FFF2-40B4-BE49-F238E27FC236}">
                <a16:creationId xmlns:a16="http://schemas.microsoft.com/office/drawing/2014/main" id="{2A7DAF5C-736E-FE3D-50E6-4C8A1C95F9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8297" y="1730692"/>
            <a:ext cx="420290" cy="4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93;p76">
            <a:extLst>
              <a:ext uri="{FF2B5EF4-FFF2-40B4-BE49-F238E27FC236}">
                <a16:creationId xmlns:a16="http://schemas.microsoft.com/office/drawing/2014/main" id="{9A9EC9E3-1954-7E43-5DA3-2E5C71D9A9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8297" y="2848647"/>
            <a:ext cx="420290" cy="4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3;p76">
            <a:extLst>
              <a:ext uri="{FF2B5EF4-FFF2-40B4-BE49-F238E27FC236}">
                <a16:creationId xmlns:a16="http://schemas.microsoft.com/office/drawing/2014/main" id="{1ABD41A9-7209-7871-4FC4-90DDA85A8C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8297" y="3896718"/>
            <a:ext cx="420290" cy="4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93;p76">
            <a:extLst>
              <a:ext uri="{FF2B5EF4-FFF2-40B4-BE49-F238E27FC236}">
                <a16:creationId xmlns:a16="http://schemas.microsoft.com/office/drawing/2014/main" id="{CCBD5A76-E733-2949-FC07-91EED0427E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8297" y="5014673"/>
            <a:ext cx="420290" cy="420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061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996EB-53C2-8D35-CE90-40A238A1C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094A2-43F4-8C97-120C-2F279F1AE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DB771-46DE-3689-38E7-E81E05399005}"/>
              </a:ext>
            </a:extLst>
          </p:cNvPr>
          <p:cNvSpPr txBox="1"/>
          <p:nvPr/>
        </p:nvSpPr>
        <p:spPr>
          <a:xfrm>
            <a:off x="782253" y="681326"/>
            <a:ext cx="7855909" cy="1200329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ОСОБЛИВОСТІ ОБМЕЖЕННЯ ДОСТУПУ ДО ІНФОРМАЦІЇ ПЕРЕД ЇЇ ОПРИЛЮДНЕННЯМ У ФОРМІ ВІДКРИТИХ ДАНИХ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D7C801-7555-9D42-B255-10BB869291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sp>
        <p:nvSpPr>
          <p:cNvPr id="17" name="Google Shape;325;p47">
            <a:extLst>
              <a:ext uri="{FF2B5EF4-FFF2-40B4-BE49-F238E27FC236}">
                <a16:creationId xmlns:a16="http://schemas.microsoft.com/office/drawing/2014/main" id="{505B707E-5F0D-754D-C421-1BA1CC82E3BC}"/>
              </a:ext>
            </a:extLst>
          </p:cNvPr>
          <p:cNvSpPr/>
          <p:nvPr/>
        </p:nvSpPr>
        <p:spPr>
          <a:xfrm>
            <a:off x="1587907" y="5669858"/>
            <a:ext cx="4382400" cy="52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79;p44">
            <a:extLst>
              <a:ext uri="{FF2B5EF4-FFF2-40B4-BE49-F238E27FC236}">
                <a16:creationId xmlns:a16="http://schemas.microsoft.com/office/drawing/2014/main" id="{C02DCB86-7B84-F621-70E7-2CFB606006BE}"/>
              </a:ext>
            </a:extLst>
          </p:cNvPr>
          <p:cNvSpPr txBox="1"/>
          <p:nvPr/>
        </p:nvSpPr>
        <p:spPr>
          <a:xfrm>
            <a:off x="1365115" y="1877154"/>
            <a:ext cx="10044632" cy="43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Визначення статусу даних:</a:t>
            </a:r>
            <a:r>
              <a:rPr lang="uk-UA" dirty="0">
                <a:latin typeface="e-Ukraine Head" panose="00000500000000000000" pitchFamily="50" charset="-52"/>
              </a:rPr>
              <a:t> Перед оприлюдненням інформації з баз даних необхідно розмежувати відкриті дані від даних з обмеженим доступом.</a:t>
            </a: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Пріоритет знеособлення: </a:t>
            </a:r>
            <a:r>
              <a:rPr lang="uk-UA" dirty="0">
                <a:latin typeface="e-Ukraine Head" panose="00000500000000000000" pitchFamily="50" charset="-52"/>
              </a:rPr>
              <a:t>Для обмеження доступу слід використовувати методи, що мінімально перешкоджають аналізу, надаючи перевагу знеособленню (обмеження доступу до окремих частин даних).</a:t>
            </a: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Методи захисту: </a:t>
            </a:r>
            <a:r>
              <a:rPr lang="uk-UA" dirty="0">
                <a:latin typeface="e-Ukraine Head" panose="00000500000000000000" pitchFamily="50" charset="-52"/>
              </a:rPr>
              <a:t>Застосовуйте </a:t>
            </a:r>
            <a:r>
              <a:rPr lang="uk-UA" dirty="0" err="1">
                <a:latin typeface="e-Ukraine Head" panose="00000500000000000000" pitchFamily="50" charset="-52"/>
              </a:rPr>
              <a:t>псевдонімізацію</a:t>
            </a:r>
            <a:r>
              <a:rPr lang="uk-UA" dirty="0">
                <a:latin typeface="e-Ukraine Head" panose="00000500000000000000" pitchFamily="50" charset="-52"/>
              </a:rPr>
              <a:t>, узагальнення, синтез даних ("шум", заміна) та часткове приховування інформації.</a:t>
            </a: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Збереження структури:</a:t>
            </a:r>
            <a:r>
              <a:rPr lang="uk-UA" dirty="0">
                <a:latin typeface="e-Ukraine Head" panose="00000500000000000000" pitchFamily="50" charset="-52"/>
              </a:rPr>
              <a:t> Важливо чітко вказувати, яка інформація була вилучена/знеособлена, зберігаючи при цьому загальну структуру та зміст даних, а також враховувати рекомендації </a:t>
            </a:r>
            <a:r>
              <a:rPr lang="uk-UA" dirty="0" err="1">
                <a:latin typeface="e-Ukraine Head" panose="00000500000000000000" pitchFamily="50" charset="-52"/>
              </a:rPr>
              <a:t>Мінцифри</a:t>
            </a:r>
            <a:r>
              <a:rPr lang="uk-UA" dirty="0">
                <a:latin typeface="e-Ukraine Head" panose="00000500000000000000" pitchFamily="50" charset="-52"/>
              </a:rPr>
              <a:t>.</a:t>
            </a:r>
          </a:p>
        </p:txBody>
      </p:sp>
      <p:pic>
        <p:nvPicPr>
          <p:cNvPr id="7" name="Google Shape;977;p79">
            <a:extLst>
              <a:ext uri="{FF2B5EF4-FFF2-40B4-BE49-F238E27FC236}">
                <a16:creationId xmlns:a16="http://schemas.microsoft.com/office/drawing/2014/main" id="{137F9CFE-6529-C5F7-7402-3249238E083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462" y="3117588"/>
            <a:ext cx="438779" cy="43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78;p79">
            <a:extLst>
              <a:ext uri="{FF2B5EF4-FFF2-40B4-BE49-F238E27FC236}">
                <a16:creationId xmlns:a16="http://schemas.microsoft.com/office/drawing/2014/main" id="{0AAECDF7-3C76-CF69-767B-89346F88700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689" y="5090918"/>
            <a:ext cx="438779" cy="43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42;p91">
            <a:extLst>
              <a:ext uri="{FF2B5EF4-FFF2-40B4-BE49-F238E27FC236}">
                <a16:creationId xmlns:a16="http://schemas.microsoft.com/office/drawing/2014/main" id="{7C8AA9F5-BD4B-FA0F-6E27-FB645A08090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3089" y="2264886"/>
            <a:ext cx="511526" cy="51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51;p74">
            <a:extLst>
              <a:ext uri="{FF2B5EF4-FFF2-40B4-BE49-F238E27FC236}">
                <a16:creationId xmlns:a16="http://schemas.microsoft.com/office/drawing/2014/main" id="{5F9E5C8A-AF4A-8E55-36F7-3F2C8914658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6234" y="4196133"/>
            <a:ext cx="438779" cy="438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791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7A726-C783-7512-9D75-F8840D9D7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D0FA67B-9BD3-560F-BB83-20AE03467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CDC861-18AF-E4A6-DDA7-0A07A2B84912}"/>
              </a:ext>
            </a:extLst>
          </p:cNvPr>
          <p:cNvSpPr txBox="1"/>
          <p:nvPr/>
        </p:nvSpPr>
        <p:spPr>
          <a:xfrm>
            <a:off x="782254" y="681326"/>
            <a:ext cx="7019330" cy="1200329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ДОКУМЕНТУВАННЯ РОЗПОРЯДНИКОМ РЕЗУЛЬТАТІВ ПРОВЕДЕННЯ «ТРИСКЛАДОВОГО ТЕСТУ»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1E731F-8EDB-90C9-C408-D7FEF6CE71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sp>
        <p:nvSpPr>
          <p:cNvPr id="17" name="Google Shape;325;p47">
            <a:extLst>
              <a:ext uri="{FF2B5EF4-FFF2-40B4-BE49-F238E27FC236}">
                <a16:creationId xmlns:a16="http://schemas.microsoft.com/office/drawing/2014/main" id="{B98F77B3-45F4-CD90-2372-21E3DA55FEC4}"/>
              </a:ext>
            </a:extLst>
          </p:cNvPr>
          <p:cNvSpPr/>
          <p:nvPr/>
        </p:nvSpPr>
        <p:spPr>
          <a:xfrm>
            <a:off x="1587907" y="5669858"/>
            <a:ext cx="4382400" cy="52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79;p44">
            <a:extLst>
              <a:ext uri="{FF2B5EF4-FFF2-40B4-BE49-F238E27FC236}">
                <a16:creationId xmlns:a16="http://schemas.microsoft.com/office/drawing/2014/main" id="{5E774926-162B-D9AB-017A-6306C3E51E7E}"/>
              </a:ext>
            </a:extLst>
          </p:cNvPr>
          <p:cNvSpPr txBox="1"/>
          <p:nvPr/>
        </p:nvSpPr>
        <p:spPr>
          <a:xfrm>
            <a:off x="1450219" y="2373387"/>
            <a:ext cx="9674981" cy="43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Мотивована відмова:</a:t>
            </a:r>
            <a:r>
              <a:rPr lang="uk-UA" dirty="0">
                <a:latin typeface="e-Ukraine Head" panose="00000500000000000000" pitchFamily="50" charset="-52"/>
              </a:rPr>
              <a:t> Відмова у наданні інформації повинна бути чітко мотивованою та ґрунтуватися на результатах "трискладового тесту".</a:t>
            </a: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Детальне обґрунтування:</a:t>
            </a:r>
            <a:r>
              <a:rPr lang="uk-UA" dirty="0">
                <a:latin typeface="e-Ukraine Head" panose="00000500000000000000" pitchFamily="50" charset="-52"/>
              </a:rPr>
              <a:t> Розпорядник має вказати вид інформації з обмеженим доступом, обґрунтувати правомірний інтерес, описати істотну шкоду від оприлюднення та її переважання над суспільним інтересом.</a:t>
            </a: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Використання рекомендацій: </a:t>
            </a:r>
            <a:r>
              <a:rPr lang="uk-UA" dirty="0">
                <a:latin typeface="e-Ukraine Head" panose="00000500000000000000" pitchFamily="50" charset="-52"/>
              </a:rPr>
              <a:t>Для належного обґрунтування та контролю рекомендується використовувати надані приклади відповідей та алгоритм проведення тесту.</a:t>
            </a:r>
          </a:p>
        </p:txBody>
      </p:sp>
      <p:pic>
        <p:nvPicPr>
          <p:cNvPr id="3" name="Google Shape;1242;p91">
            <a:extLst>
              <a:ext uri="{FF2B5EF4-FFF2-40B4-BE49-F238E27FC236}">
                <a16:creationId xmlns:a16="http://schemas.microsoft.com/office/drawing/2014/main" id="{EA04E630-CF44-D937-4722-35607FE5962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254" y="2459439"/>
            <a:ext cx="511526" cy="51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0;p72">
            <a:extLst>
              <a:ext uri="{FF2B5EF4-FFF2-40B4-BE49-F238E27FC236}">
                <a16:creationId xmlns:a16="http://schemas.microsoft.com/office/drawing/2014/main" id="{3F4D815B-66CC-8795-92EF-499C94F16C6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254" y="4701401"/>
            <a:ext cx="549890" cy="549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4;p63">
            <a:extLst>
              <a:ext uri="{FF2B5EF4-FFF2-40B4-BE49-F238E27FC236}">
                <a16:creationId xmlns:a16="http://schemas.microsoft.com/office/drawing/2014/main" id="{D80DFFF5-6474-8CE4-4536-4EF2B990DDB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368" y="3394944"/>
            <a:ext cx="441298" cy="441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907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66262-18B1-DA29-1231-8A4025DCB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F9A4D5F-BEEE-283C-79EA-DF09B2F0C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BCCD63-C367-D248-ADAD-EF7C8911F0DB}"/>
              </a:ext>
            </a:extLst>
          </p:cNvPr>
          <p:cNvSpPr txBox="1"/>
          <p:nvPr/>
        </p:nvSpPr>
        <p:spPr>
          <a:xfrm>
            <a:off x="782254" y="681326"/>
            <a:ext cx="7019330" cy="1200329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ВІДПОВІДАЛЬНІСТЬ ЗА НЕЗАКОННЕ О</a:t>
            </a:r>
            <a:r>
              <a:rPr lang="ru-RU" sz="2400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Б</a:t>
            </a: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МЕЖЕННЯ ДОСТУПУ ДО ПУБЛІЧНОЇ ІНФОРМАЦІЇ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C8833F-75BA-A2FB-840A-CA22B92ED3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sp>
        <p:nvSpPr>
          <p:cNvPr id="17" name="Google Shape;325;p47">
            <a:extLst>
              <a:ext uri="{FF2B5EF4-FFF2-40B4-BE49-F238E27FC236}">
                <a16:creationId xmlns:a16="http://schemas.microsoft.com/office/drawing/2014/main" id="{94437881-54B0-CD96-C17D-F4A99DA79963}"/>
              </a:ext>
            </a:extLst>
          </p:cNvPr>
          <p:cNvSpPr/>
          <p:nvPr/>
        </p:nvSpPr>
        <p:spPr>
          <a:xfrm>
            <a:off x="1587907" y="5669858"/>
            <a:ext cx="4382400" cy="52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79;p44">
            <a:extLst>
              <a:ext uri="{FF2B5EF4-FFF2-40B4-BE49-F238E27FC236}">
                <a16:creationId xmlns:a16="http://schemas.microsoft.com/office/drawing/2014/main" id="{BD265987-EBE9-73B1-9A57-4581D939E81E}"/>
              </a:ext>
            </a:extLst>
          </p:cNvPr>
          <p:cNvSpPr txBox="1"/>
          <p:nvPr/>
        </p:nvSpPr>
        <p:spPr>
          <a:xfrm>
            <a:off x="1508584" y="2265016"/>
            <a:ext cx="9616616" cy="43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Види відповідальності:</a:t>
            </a:r>
            <a:r>
              <a:rPr lang="uk-UA" dirty="0">
                <a:latin typeface="e-Ukraine Head" panose="00000500000000000000" pitchFamily="50" charset="-52"/>
              </a:rPr>
              <a:t> За необґрунтоване обмеження доступу до інформації передбачена адміністративна (ст. 212-3 КУпАП) та кримінальна (ст. 171 ККУ, для журналістів) відповідальність.</a:t>
            </a: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Інші наслідки: </a:t>
            </a:r>
            <a:r>
              <a:rPr lang="uk-UA" dirty="0">
                <a:latin typeface="e-Ukraine Head" panose="00000500000000000000" pitchFamily="50" charset="-52"/>
              </a:rPr>
              <a:t>Порушення можуть також призвести до відшкодування матеріальної/моральної шкоди та дисциплінарної відповідальності посадових осіб.</a:t>
            </a:r>
          </a:p>
          <a:p>
            <a:pPr lvl="0">
              <a:buSzPts val="1800"/>
            </a:pPr>
            <a:endParaRPr lang="uk-UA" dirty="0">
              <a:latin typeface="e-Ukraine Head" panose="00000500000000000000" pitchFamily="50" charset="-52"/>
            </a:endParaRPr>
          </a:p>
          <a:p>
            <a:pPr lvl="0">
              <a:buSzPts val="1800"/>
            </a:pPr>
            <a:r>
              <a:rPr lang="uk-UA" dirty="0">
                <a:latin typeface="e-Ukraine Bold" panose="00000800000000000000" pitchFamily="50" charset="-52"/>
              </a:rPr>
              <a:t>Винятки: </a:t>
            </a:r>
            <a:r>
              <a:rPr lang="uk-UA" dirty="0">
                <a:latin typeface="e-Ukraine Head" panose="00000500000000000000" pitchFamily="50" charset="-52"/>
              </a:rPr>
              <a:t>Посадові особи не несуть відповідальності за розголошення інформації про правопорушення або загрози (здоров'ю, безпеці, довкіллю), якщо діяли добросовісно.</a:t>
            </a:r>
          </a:p>
        </p:txBody>
      </p:sp>
      <p:pic>
        <p:nvPicPr>
          <p:cNvPr id="3" name="Google Shape;532;p61">
            <a:extLst>
              <a:ext uri="{FF2B5EF4-FFF2-40B4-BE49-F238E27FC236}">
                <a16:creationId xmlns:a16="http://schemas.microsoft.com/office/drawing/2014/main" id="{C57AFE59-757B-AD97-88C9-65666D29D4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260" y="2411455"/>
            <a:ext cx="651752" cy="65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42;p91">
            <a:extLst>
              <a:ext uri="{FF2B5EF4-FFF2-40B4-BE49-F238E27FC236}">
                <a16:creationId xmlns:a16="http://schemas.microsoft.com/office/drawing/2014/main" id="{645E44F0-A558-2302-12A8-5DD64088DE2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311" y="3468918"/>
            <a:ext cx="651752" cy="65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35;p61">
            <a:extLst>
              <a:ext uri="{FF2B5EF4-FFF2-40B4-BE49-F238E27FC236}">
                <a16:creationId xmlns:a16="http://schemas.microsoft.com/office/drawing/2014/main" id="{2147CE62-149A-A6EC-DAFC-E010F99AEEE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311" y="4514793"/>
            <a:ext cx="651752" cy="651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566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40398-C550-F61F-7539-68B0DD8A3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5F704E6-16E2-777B-0575-F3FD3095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BF5F8-FD10-61F8-7715-4F6E8317BDBC}"/>
              </a:ext>
            </a:extLst>
          </p:cNvPr>
          <p:cNvSpPr txBox="1"/>
          <p:nvPr/>
        </p:nvSpPr>
        <p:spPr>
          <a:xfrm>
            <a:off x="1115976" y="598832"/>
            <a:ext cx="9960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e-Ukraine Bold" panose="00000800000000000000" pitchFamily="50" charset="-52"/>
              </a:rPr>
              <a:t>Навчально-методичний посібник «Рекомендації з питань обмеження доступу до публічної інформації»</a:t>
            </a:r>
            <a:endParaRPr lang="uk-UA" sz="2000" dirty="0">
              <a:latin typeface="e-Ukraine Bold" panose="000008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7DD0AA-A8FB-3EB4-6481-3F4D164057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54" y="5909821"/>
            <a:ext cx="2802153" cy="608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15" y="1306718"/>
            <a:ext cx="3550331" cy="5021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80469"/>
            <a:ext cx="3073903" cy="30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6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EDCAD-FDAF-5668-AD28-38240196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2ECC6825-0765-5888-8DA3-31750024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3189" y="0"/>
            <a:ext cx="13375189" cy="752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3B49C9-48B7-BDCC-E37A-F7D863BFD358}"/>
              </a:ext>
            </a:extLst>
          </p:cNvPr>
          <p:cNvSpPr txBox="1"/>
          <p:nvPr/>
        </p:nvSpPr>
        <p:spPr>
          <a:xfrm>
            <a:off x="764744" y="377936"/>
            <a:ext cx="8883444" cy="707886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e-Ukraine Bold" panose="00000800000000000000" pitchFamily="50" charset="-52"/>
              </a:rPr>
              <a:t>ЩОРІЧНІ ТА СПЕЦІАЛЬНІ ДОПОВІДІ УПОВНОВАЖЕНОГО ВЕРХОВНОЇ РАДИ УКРАЇНИ З ПРАВ ЛЮДИНИ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A6535C-570F-84F0-F9FE-EBA74A913D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5" y="6202383"/>
            <a:ext cx="2409920" cy="5232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18F393-7D89-0DF4-CC54-0A60A6929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392" y="1408804"/>
            <a:ext cx="2409920" cy="34340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5F0620-95E5-0971-BF28-3C694BC9B8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4273813"/>
            <a:ext cx="1935978" cy="19359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582C86-A525-3375-0A5B-6B2082805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7536" y="1408804"/>
            <a:ext cx="2639415" cy="34340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D667BB-8706-469B-2BEB-050C4B06A01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25" y="4247209"/>
            <a:ext cx="1935978" cy="19359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BB39FA-8074-737D-9A94-B2FE40ED37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3065" y="1367722"/>
            <a:ext cx="2751128" cy="3475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3B177E-5443-D8A8-80A5-8E4D612CCE2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94" y="4247209"/>
            <a:ext cx="1935978" cy="19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EDCAD-FDAF-5668-AD28-38240196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3B49C9-48B7-BDCC-E37A-F7D863BFD358}"/>
              </a:ext>
            </a:extLst>
          </p:cNvPr>
          <p:cNvSpPr txBox="1"/>
          <p:nvPr/>
        </p:nvSpPr>
        <p:spPr>
          <a:xfrm>
            <a:off x="764744" y="377936"/>
            <a:ext cx="8883444" cy="400110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e-Ukraine Bold" panose="00000800000000000000" pitchFamily="50" charset="-52"/>
              </a:rPr>
              <a:t>ПОСБІНИКИ ТА РЕКОМЕНДАЦІЇ</a:t>
            </a:r>
            <a:endParaRPr lang="uk-UA" sz="2000" dirty="0">
              <a:solidFill>
                <a:schemeClr val="bg1"/>
              </a:solidFill>
              <a:latin typeface="e-Ukraine Bold" panose="000008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A6535C-570F-84F0-F9FE-EBA74A913D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5" y="6202383"/>
            <a:ext cx="2409920" cy="523220"/>
          </a:xfrm>
          <a:prstGeom prst="rect">
            <a:avLst/>
          </a:prstGeom>
        </p:spPr>
      </p:pic>
      <p:pic>
        <p:nvPicPr>
          <p:cNvPr id="11" name="Рисунок 10" descr="Посібник-1_page-00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4" y="1371613"/>
            <a:ext cx="3000522" cy="423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посібник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10" y="3983950"/>
            <a:ext cx="2065414" cy="206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рекомендації Уповноваженого-1 (1)_page-000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47" y="1371613"/>
            <a:ext cx="3152922" cy="436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2ECC6825-0765-5888-8DA3-31750024B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83189" y="-3175"/>
            <a:ext cx="13375189" cy="7523544"/>
          </a:xfrm>
          <a:prstGeom prst="rect">
            <a:avLst/>
          </a:prstGeom>
        </p:spPr>
      </p:pic>
      <p:pic>
        <p:nvPicPr>
          <p:cNvPr id="18" name="Picture 3" descr="qr-code принципи формування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97" y="3983951"/>
            <a:ext cx="2065414" cy="206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1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40398-C550-F61F-7539-68B0DD8A3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5F704E6-16E2-777B-0575-F3FD3095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BF5F8-FD10-61F8-7715-4F6E8317BDBC}"/>
              </a:ext>
            </a:extLst>
          </p:cNvPr>
          <p:cNvSpPr txBox="1"/>
          <p:nvPr/>
        </p:nvSpPr>
        <p:spPr>
          <a:xfrm>
            <a:off x="1115977" y="2814494"/>
            <a:ext cx="9960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e-Ukraine Bold" panose="00000800000000000000" pitchFamily="50" charset="-52"/>
                <a:cs typeface="Times New Roman" panose="02020603050405020304" pitchFamily="18" charset="0"/>
              </a:rPr>
              <a:t>Методичні рекомендації </a:t>
            </a:r>
            <a:r>
              <a:rPr lang="uk-UA" sz="3600" b="1" dirty="0">
                <a:latin typeface="e-Ukraine Bold" panose="00000800000000000000" pitchFamily="50" charset="-52"/>
              </a:rPr>
              <a:t>щодо наповнення офіційних </a:t>
            </a:r>
            <a:r>
              <a:rPr lang="uk-UA" sz="3600" b="1" dirty="0" err="1">
                <a:latin typeface="e-Ukraine Bold" panose="00000800000000000000" pitchFamily="50" charset="-52"/>
              </a:rPr>
              <a:t>вебсайтів</a:t>
            </a:r>
            <a:r>
              <a:rPr lang="uk-UA" sz="3600" b="1" dirty="0">
                <a:latin typeface="e-Ukraine Bold" panose="00000800000000000000" pitchFamily="50" charset="-52"/>
              </a:rPr>
              <a:t> органів виконавчої влади та органів місцевого самоврядування</a:t>
            </a:r>
            <a:endParaRPr lang="uk-UA" sz="3600" dirty="0">
              <a:latin typeface="e-Ukraine Bold" panose="000008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7DD0AA-A8FB-3EB4-6481-3F4D164057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6" y="1126805"/>
            <a:ext cx="2802153" cy="6083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917311-4876-3A37-A58B-AD9E3CC6E23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94" y="1126805"/>
            <a:ext cx="3078603" cy="608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C0BB33-998F-EE4F-D799-BEE94A60D0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98" y="922649"/>
            <a:ext cx="2207041" cy="8253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C2EBEF-1355-3976-6E28-3DD09A591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858" y="732159"/>
            <a:ext cx="576882" cy="11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1DB3C-61B9-4574-79CA-7F70E5DF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11CDC1F1-D021-A7E8-E15D-693A44E98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B1A1D-284B-2E84-B5B4-25628E0456CA}"/>
              </a:ext>
            </a:extLst>
          </p:cNvPr>
          <p:cNvSpPr txBox="1"/>
          <p:nvPr/>
        </p:nvSpPr>
        <p:spPr>
          <a:xfrm>
            <a:off x="782253" y="681326"/>
            <a:ext cx="3634104" cy="461665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ТИПОВІ ПРОБЛЕМИ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8462AE-83F6-BECB-0A81-E2F2BCABE4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sp>
        <p:nvSpPr>
          <p:cNvPr id="17" name="Google Shape;325;p47">
            <a:extLst>
              <a:ext uri="{FF2B5EF4-FFF2-40B4-BE49-F238E27FC236}">
                <a16:creationId xmlns:a16="http://schemas.microsoft.com/office/drawing/2014/main" id="{DFDC2115-6375-0788-8080-45C771F355F5}"/>
              </a:ext>
            </a:extLst>
          </p:cNvPr>
          <p:cNvSpPr/>
          <p:nvPr/>
        </p:nvSpPr>
        <p:spPr>
          <a:xfrm>
            <a:off x="1587907" y="5669858"/>
            <a:ext cx="4382400" cy="52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97;p81">
            <a:extLst>
              <a:ext uri="{FF2B5EF4-FFF2-40B4-BE49-F238E27FC236}">
                <a16:creationId xmlns:a16="http://schemas.microsoft.com/office/drawing/2014/main" id="{F2C98D97-A36F-ECD0-8C89-29DFB8AF873C}"/>
              </a:ext>
            </a:extLst>
          </p:cNvPr>
          <p:cNvSpPr txBox="1"/>
          <p:nvPr/>
        </p:nvSpPr>
        <p:spPr>
          <a:xfrm>
            <a:off x="714567" y="1552678"/>
            <a:ext cx="9295195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ru-RU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З </a:t>
            </a:r>
            <a:r>
              <a:rPr lang="ru-RU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аналізу</a:t>
            </a:r>
            <a:r>
              <a:rPr lang="ru-RU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звітів</a:t>
            </a:r>
            <a:r>
              <a:rPr lang="ru-RU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можна</a:t>
            </a:r>
            <a:r>
              <a:rPr lang="ru-RU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ru-RU" dirty="0" err="1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виокремити</a:t>
            </a:r>
            <a:r>
              <a:rPr lang="ru-RU" dirty="0"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  <a:ea typeface="Open Sans"/>
                <a:cs typeface="Open Sans"/>
                <a:sym typeface="Open Sans"/>
              </a:rPr>
              <a:t>т</a:t>
            </a:r>
            <a:r>
              <a:rPr lang="uk-UA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ипові</a:t>
            </a:r>
            <a:r>
              <a:rPr lang="uk-UA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проблеми та недоліки оприлюднення публічної інформації на офіційних </a:t>
            </a:r>
            <a:r>
              <a:rPr lang="uk-UA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вебсайтах</a:t>
            </a:r>
            <a:r>
              <a:rPr lang="uk-UA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:</a:t>
            </a:r>
            <a:endParaRPr lang="uk-UA" noProof="0" dirty="0">
              <a:solidFill>
                <a:schemeClr val="tx1">
                  <a:lumMod val="85000"/>
                  <a:lumOff val="15000"/>
                </a:schemeClr>
              </a:solidFill>
              <a:latin typeface="e-Ukraine Head" panose="00000500000000000000" pitchFamily="50" charset="-52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b="0" i="0" u="none" strike="noStrike" cap="none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002;p81">
            <a:extLst>
              <a:ext uri="{FF2B5EF4-FFF2-40B4-BE49-F238E27FC236}">
                <a16:creationId xmlns:a16="http://schemas.microsoft.com/office/drawing/2014/main" id="{A7F78421-E1D5-6DDE-E01D-01E54F47E01F}"/>
              </a:ext>
            </a:extLst>
          </p:cNvPr>
          <p:cNvSpPr txBox="1"/>
          <p:nvPr/>
        </p:nvSpPr>
        <p:spPr>
          <a:xfrm>
            <a:off x="919908" y="3418943"/>
            <a:ext cx="1952526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Ускладнена структура </a:t>
            </a: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вебсайтів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</a:endParaRPr>
          </a:p>
          <a:p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</a:endParaRPr>
          </a:p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Звичайному користувачу важко знайти необхідну інформацію на </a:t>
            </a: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вебсайті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розпорядника</a:t>
            </a:r>
          </a:p>
        </p:txBody>
      </p:sp>
      <p:sp>
        <p:nvSpPr>
          <p:cNvPr id="15" name="Google Shape;1003;p81">
            <a:extLst>
              <a:ext uri="{FF2B5EF4-FFF2-40B4-BE49-F238E27FC236}">
                <a16:creationId xmlns:a16="http://schemas.microsoft.com/office/drawing/2014/main" id="{078A10BC-35E9-DC4E-5BDA-27A9BC514290}"/>
              </a:ext>
            </a:extLst>
          </p:cNvPr>
          <p:cNvSpPr txBox="1"/>
          <p:nvPr/>
        </p:nvSpPr>
        <p:spPr>
          <a:xfrm>
            <a:off x="3325110" y="3463109"/>
            <a:ext cx="2182493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Оприлюднення інформації не в повному обсязі</a:t>
            </a:r>
          </a:p>
          <a:p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</a:endParaRPr>
          </a:p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Розпорядники не оприлюднюють інформацію в повному обсязі або не оприлюднюють нову інформацію</a:t>
            </a:r>
          </a:p>
        </p:txBody>
      </p:sp>
      <p:sp>
        <p:nvSpPr>
          <p:cNvPr id="16" name="Google Shape;1004;p81">
            <a:extLst>
              <a:ext uri="{FF2B5EF4-FFF2-40B4-BE49-F238E27FC236}">
                <a16:creationId xmlns:a16="http://schemas.microsoft.com/office/drawing/2014/main" id="{7AB971EF-34AD-9133-0974-4F3763C741CB}"/>
              </a:ext>
            </a:extLst>
          </p:cNvPr>
          <p:cNvSpPr txBox="1"/>
          <p:nvPr/>
        </p:nvSpPr>
        <p:spPr>
          <a:xfrm>
            <a:off x="6308445" y="3463109"/>
            <a:ext cx="2447544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Невідповідність </a:t>
            </a: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вебсайтів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вимогам додатку до постанови Кабінету Міністрів України від 04.01.2002 року № 3</a:t>
            </a:r>
          </a:p>
          <a:p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</a:endParaRPr>
          </a:p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Вміст офіційних </a:t>
            </a: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вебсайтів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не </a:t>
            </a: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структорований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 тощо</a:t>
            </a:r>
          </a:p>
          <a:p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</a:endParaRPr>
          </a:p>
          <a:p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</a:endParaRPr>
          </a:p>
        </p:txBody>
      </p:sp>
      <p:sp>
        <p:nvSpPr>
          <p:cNvPr id="18" name="Google Shape;1005;p81">
            <a:extLst>
              <a:ext uri="{FF2B5EF4-FFF2-40B4-BE49-F238E27FC236}">
                <a16:creationId xmlns:a16="http://schemas.microsoft.com/office/drawing/2014/main" id="{CC58ABDA-68C3-31A7-52E3-551DDF4AB8FD}"/>
              </a:ext>
            </a:extLst>
          </p:cNvPr>
          <p:cNvSpPr txBox="1"/>
          <p:nvPr/>
        </p:nvSpPr>
        <p:spPr>
          <a:xfrm>
            <a:off x="9143344" y="3472095"/>
            <a:ext cx="2409920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Відсутність окремих розділів щодо суспільно необхідної інформації</a:t>
            </a:r>
          </a:p>
          <a:p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</a:endParaRPr>
          </a:p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Деякі розпорядники нехтують оприлюдненням суспільно необхідної інформації</a:t>
            </a:r>
          </a:p>
        </p:txBody>
      </p:sp>
      <p:pic>
        <p:nvPicPr>
          <p:cNvPr id="2" name="Google Shape;622;p63">
            <a:extLst>
              <a:ext uri="{FF2B5EF4-FFF2-40B4-BE49-F238E27FC236}">
                <a16:creationId xmlns:a16="http://schemas.microsoft.com/office/drawing/2014/main" id="{B4CAF4B9-BC9F-E9B6-167D-BB02F0E9C9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004" y="2603164"/>
            <a:ext cx="845806" cy="7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22;p63">
            <a:extLst>
              <a:ext uri="{FF2B5EF4-FFF2-40B4-BE49-F238E27FC236}">
                <a16:creationId xmlns:a16="http://schemas.microsoft.com/office/drawing/2014/main" id="{21918B6F-B0C4-D5DB-58FD-8D817E04E0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8765" y="2603165"/>
            <a:ext cx="845806" cy="7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22;p63">
            <a:extLst>
              <a:ext uri="{FF2B5EF4-FFF2-40B4-BE49-F238E27FC236}">
                <a16:creationId xmlns:a16="http://schemas.microsoft.com/office/drawing/2014/main" id="{D8BD830C-CADC-B2A7-2F2B-48724023AFA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5922" y="2603165"/>
            <a:ext cx="845806" cy="7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22;p63">
            <a:extLst>
              <a:ext uri="{FF2B5EF4-FFF2-40B4-BE49-F238E27FC236}">
                <a16:creationId xmlns:a16="http://schemas.microsoft.com/office/drawing/2014/main" id="{6940255C-E324-C0BC-31C3-6F7233337A6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2586" y="2603165"/>
            <a:ext cx="845806" cy="74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82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E6D3F-840B-4769-4A72-BB7DFABF2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94EDAED9-AB22-46FC-2408-2A498C6A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oogle Shape;175;p40">
            <a:extLst>
              <a:ext uri="{FF2B5EF4-FFF2-40B4-BE49-F238E27FC236}">
                <a16:creationId xmlns:a16="http://schemas.microsoft.com/office/drawing/2014/main" id="{AE620288-B036-F556-852B-5DA512B264A6}"/>
              </a:ext>
            </a:extLst>
          </p:cNvPr>
          <p:cNvSpPr txBox="1"/>
          <p:nvPr/>
        </p:nvSpPr>
        <p:spPr>
          <a:xfrm>
            <a:off x="2099125" y="5348913"/>
            <a:ext cx="75825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100" b="0" i="0" u="none" strike="noStrike" cap="none" baseline="30000" dirty="0">
              <a:solidFill>
                <a:schemeClr val="dk1"/>
              </a:solidFill>
              <a:latin typeface="e-Ukraine Light" panose="000004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4DCAF-4BA1-4634-48F1-7B12B5B95554}"/>
              </a:ext>
            </a:extLst>
          </p:cNvPr>
          <p:cNvSpPr txBox="1"/>
          <p:nvPr/>
        </p:nvSpPr>
        <p:spPr>
          <a:xfrm>
            <a:off x="782253" y="681326"/>
            <a:ext cx="6853960" cy="461665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МЕТА МЕТОДИЧНИХ РЕКОМЕНДАЦІЙ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25C27C-3139-D7C9-7731-170C637B5D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  <p:sp>
        <p:nvSpPr>
          <p:cNvPr id="13" name="Google Shape;1002;p81">
            <a:extLst>
              <a:ext uri="{FF2B5EF4-FFF2-40B4-BE49-F238E27FC236}">
                <a16:creationId xmlns:a16="http://schemas.microsoft.com/office/drawing/2014/main" id="{293921BF-1299-F20E-61D9-70AB6D70B756}"/>
              </a:ext>
            </a:extLst>
          </p:cNvPr>
          <p:cNvSpPr txBox="1"/>
          <p:nvPr/>
        </p:nvSpPr>
        <p:spPr>
          <a:xfrm>
            <a:off x="929636" y="4178081"/>
            <a:ext cx="2056756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Підвищення прозорості діяльності органів влади</a:t>
            </a:r>
          </a:p>
        </p:txBody>
      </p:sp>
      <p:sp>
        <p:nvSpPr>
          <p:cNvPr id="15" name="Google Shape;1003;p81">
            <a:extLst>
              <a:ext uri="{FF2B5EF4-FFF2-40B4-BE49-F238E27FC236}">
                <a16:creationId xmlns:a16="http://schemas.microsoft.com/office/drawing/2014/main" id="{41C57321-CB02-126C-F8DA-CC3DD79DF694}"/>
              </a:ext>
            </a:extLst>
          </p:cNvPr>
          <p:cNvSpPr txBox="1"/>
          <p:nvPr/>
        </p:nvSpPr>
        <p:spPr>
          <a:xfrm>
            <a:off x="3343355" y="4244174"/>
            <a:ext cx="2182493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Покращення громадського контролю</a:t>
            </a:r>
          </a:p>
        </p:txBody>
      </p:sp>
      <p:sp>
        <p:nvSpPr>
          <p:cNvPr id="16" name="Google Shape;1004;p81">
            <a:extLst>
              <a:ext uri="{FF2B5EF4-FFF2-40B4-BE49-F238E27FC236}">
                <a16:creationId xmlns:a16="http://schemas.microsoft.com/office/drawing/2014/main" id="{D63CA9ED-CCB5-CB6D-813B-D1C3BE3D5EB6}"/>
              </a:ext>
            </a:extLst>
          </p:cNvPr>
          <p:cNvSpPr txBox="1"/>
          <p:nvPr/>
        </p:nvSpPr>
        <p:spPr>
          <a:xfrm>
            <a:off x="6076777" y="4229707"/>
            <a:ext cx="2269555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</a:rPr>
              <a:t>Налагодження ефективності комунікації між владою і громадянами</a:t>
            </a:r>
          </a:p>
          <a:p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</a:endParaRPr>
          </a:p>
          <a:p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</a:endParaRPr>
          </a:p>
        </p:txBody>
      </p:sp>
      <p:sp>
        <p:nvSpPr>
          <p:cNvPr id="17" name="Google Shape;1005;p81">
            <a:extLst>
              <a:ext uri="{FF2B5EF4-FFF2-40B4-BE49-F238E27FC236}">
                <a16:creationId xmlns:a16="http://schemas.microsoft.com/office/drawing/2014/main" id="{D2E275FC-A87B-ED7B-2890-3C8CEEEE98DE}"/>
              </a:ext>
            </a:extLst>
          </p:cNvPr>
          <p:cNvSpPr txBox="1"/>
          <p:nvPr/>
        </p:nvSpPr>
        <p:spPr>
          <a:xfrm>
            <a:off x="8945564" y="4244174"/>
            <a:ext cx="2997415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Створення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зручних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і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доступних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ресурсів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для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отримання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</a:rPr>
              <a:t>інформації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</a:endParaRPr>
          </a:p>
        </p:txBody>
      </p:sp>
      <p:pic>
        <p:nvPicPr>
          <p:cNvPr id="19" name="Google Shape;260;p43">
            <a:extLst>
              <a:ext uri="{FF2B5EF4-FFF2-40B4-BE49-F238E27FC236}">
                <a16:creationId xmlns:a16="http://schemas.microsoft.com/office/drawing/2014/main" id="{EB0F1CC0-5C45-1821-13DC-5581460B828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720" y="2932014"/>
            <a:ext cx="1070918" cy="107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26;p51">
            <a:extLst>
              <a:ext uri="{FF2B5EF4-FFF2-40B4-BE49-F238E27FC236}">
                <a16:creationId xmlns:a16="http://schemas.microsoft.com/office/drawing/2014/main" id="{762A8072-BD96-98E3-6843-E5B783C7179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4980" y="2963507"/>
            <a:ext cx="1070918" cy="107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27;p51">
            <a:extLst>
              <a:ext uri="{FF2B5EF4-FFF2-40B4-BE49-F238E27FC236}">
                <a16:creationId xmlns:a16="http://schemas.microsoft.com/office/drawing/2014/main" id="{8D371D64-103A-E32B-FE85-5059B0E4A13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9925" y="2977974"/>
            <a:ext cx="1070918" cy="107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58;p53">
            <a:extLst>
              <a:ext uri="{FF2B5EF4-FFF2-40B4-BE49-F238E27FC236}">
                <a16:creationId xmlns:a16="http://schemas.microsoft.com/office/drawing/2014/main" id="{E7CCCA05-66C7-0875-D8F8-5A43446D4C2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54002" y="2963507"/>
            <a:ext cx="1070918" cy="10709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997;p81">
            <a:extLst>
              <a:ext uri="{FF2B5EF4-FFF2-40B4-BE49-F238E27FC236}">
                <a16:creationId xmlns:a16="http://schemas.microsoft.com/office/drawing/2014/main" id="{CB686453-9C2F-B7F5-A237-4D0B9605719E}"/>
              </a:ext>
            </a:extLst>
          </p:cNvPr>
          <p:cNvSpPr txBox="1"/>
          <p:nvPr/>
        </p:nvSpPr>
        <p:spPr>
          <a:xfrm>
            <a:off x="714567" y="1552678"/>
            <a:ext cx="10861348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uk-UA" kern="0" dirty="0">
                <a:solidFill>
                  <a:srgbClr val="000000"/>
                </a:solidFill>
                <a:effectLst/>
                <a:latin typeface="e-Ukraine Head" panose="00000500000000000000" pitchFamily="50" charset="-52"/>
                <a:ea typeface="Times New Roman" panose="02020603050405020304" pitchFamily="18" charset="0"/>
              </a:rPr>
              <a:t>Методичні рекомендації розроблені Уповноваженим Верховної Ради України </a:t>
            </a:r>
            <a:br>
              <a:rPr lang="uk-UA" kern="0" dirty="0">
                <a:solidFill>
                  <a:srgbClr val="000000"/>
                </a:solidFill>
                <a:effectLst/>
                <a:latin typeface="e-Ukraine Head" panose="00000500000000000000" pitchFamily="50" charset="-52"/>
                <a:ea typeface="Times New Roman" panose="02020603050405020304" pitchFamily="18" charset="0"/>
              </a:rPr>
            </a:br>
            <a:r>
              <a:rPr lang="uk-UA" kern="0" dirty="0">
                <a:solidFill>
                  <a:srgbClr val="000000"/>
                </a:solidFill>
                <a:effectLst/>
                <a:latin typeface="e-Ukraine Head" panose="00000500000000000000" pitchFamily="50" charset="-52"/>
                <a:ea typeface="Times New Roman" panose="02020603050405020304" pitchFamily="18" charset="0"/>
              </a:rPr>
              <a:t>з прав людини у співпраці з Міністерством культури та стратегічних комунікацій України з метою:</a:t>
            </a:r>
            <a:endParaRPr lang="ru-RU" sz="1600" b="0" i="0" u="none" strike="noStrike" cap="none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6981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138EA-45BA-3D65-6DFD-8269203E2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75367AE-C1DE-5F16-62A0-7C61B22F0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279;p44">
            <a:extLst>
              <a:ext uri="{FF2B5EF4-FFF2-40B4-BE49-F238E27FC236}">
                <a16:creationId xmlns:a16="http://schemas.microsoft.com/office/drawing/2014/main" id="{97F35524-744F-1F06-B729-C3F9C6720C1C}"/>
              </a:ext>
            </a:extLst>
          </p:cNvPr>
          <p:cNvSpPr txBox="1"/>
          <p:nvPr/>
        </p:nvSpPr>
        <p:spPr>
          <a:xfrm>
            <a:off x="782252" y="1524437"/>
            <a:ext cx="10122453" cy="43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>
              <a:buSzPts val="1800"/>
              <a:buFont typeface="+mj-lt"/>
              <a:buAutoNum type="arabicPeriod"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Головне меню та мапу вебсайту</a:t>
            </a:r>
          </a:p>
          <a:p>
            <a:pPr marL="514350" lvl="0" indent="-514350">
              <a:buSzPts val="1800"/>
              <a:buFont typeface="+mj-lt"/>
              <a:buAutoNum type="arabicPeriod"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Анонси</a:t>
            </a:r>
          </a:p>
          <a:p>
            <a:pPr marL="514350" lvl="0" indent="-514350">
              <a:buSzPts val="1800"/>
              <a:buFont typeface="+mj-lt"/>
              <a:buAutoNum type="arabicPeriod"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Інформацію про найважливіші події</a:t>
            </a:r>
          </a:p>
          <a:p>
            <a:pPr marL="514350" lvl="0" indent="-514350">
              <a:buSzPts val="1800"/>
              <a:buFont typeface="+mj-lt"/>
              <a:buAutoNum type="arabicPeriod"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Загальні контакти відповідного органу</a:t>
            </a:r>
          </a:p>
          <a:p>
            <a:pPr marL="514350" lvl="0" indent="-514350">
              <a:buSzPts val="1800"/>
              <a:buFont typeface="+mj-lt"/>
              <a:buAutoNum type="arabicPeriod"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Рядок сервісу пошуку на офіційному </a:t>
            </a:r>
            <a:r>
              <a:rPr lang="uk-UA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вебсайті</a:t>
            </a: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  <a:latin typeface="e-Ukraine Head" panose="00000500000000000000" pitchFamily="50" charset="-52"/>
            </a:endParaRPr>
          </a:p>
          <a:p>
            <a:pPr marL="514350" lvl="0" indent="-514350">
              <a:buSzPts val="1800"/>
              <a:buFont typeface="+mj-lt"/>
              <a:buAutoNum type="arabicPeriod"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 Head" panose="00000500000000000000" pitchFamily="50" charset="-52"/>
              </a:rPr>
              <a:t>Повинна складатися зі структури головних розділів, при наведенні / натисканні на які відображаються назви підрозділів</a:t>
            </a:r>
          </a:p>
          <a:p>
            <a:pPr marL="285750" lvl="0" indent="-285750">
              <a:lnSpc>
                <a:spcPct val="150000"/>
              </a:lnSpc>
              <a:buSzPts val="1800"/>
              <a:buFontTx/>
              <a:buChar char="-"/>
            </a:pPr>
            <a:endParaRPr lang="uk-UA" sz="2400" noProof="0" dirty="0">
              <a:latin typeface="e-Ukraine Head" panose="00000500000000000000" pitchFamily="50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843190" y="25960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1446" y="4084358"/>
            <a:ext cx="835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4245" y="5141798"/>
            <a:ext cx="7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0B5D0B-D3A4-06F1-F38C-51C51796E646}"/>
              </a:ext>
            </a:extLst>
          </p:cNvPr>
          <p:cNvSpPr txBox="1"/>
          <p:nvPr/>
        </p:nvSpPr>
        <p:spPr>
          <a:xfrm>
            <a:off x="782252" y="681326"/>
            <a:ext cx="7593263" cy="461665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ЗМІСТ ГОЛОВНОЇ (СТАРТОВОЇ) СТОРІНКИ</a:t>
            </a:r>
            <a:endParaRPr lang="ru-RU" sz="2400" b="0" i="0" u="none" strike="noStrike" cap="none" dirty="0">
              <a:solidFill>
                <a:schemeClr val="bg1"/>
              </a:solidFill>
              <a:latin typeface="e-Ukraine Bold" panose="00000800000000000000" pitchFamily="50" charset="-52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50E99-1592-CF16-57AA-DCFA4A91BF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0" y="650549"/>
            <a:ext cx="24099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0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E7325-EE64-9BDA-80EF-CFC37707B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шаблон, свет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CC03C3C-497B-A811-EF45-78F5BE09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CF11EA4-2F6E-EB78-1615-16806C003C8B}"/>
              </a:ext>
            </a:extLst>
          </p:cNvPr>
          <p:cNvSpPr/>
          <p:nvPr/>
        </p:nvSpPr>
        <p:spPr>
          <a:xfrm>
            <a:off x="1843190" y="25960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0DEB8-DD4B-8914-FCD7-725EE0C0E00B}"/>
              </a:ext>
            </a:extLst>
          </p:cNvPr>
          <p:cNvSpPr txBox="1"/>
          <p:nvPr/>
        </p:nvSpPr>
        <p:spPr>
          <a:xfrm>
            <a:off x="3841446" y="4084358"/>
            <a:ext cx="835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3388D-EBC8-65F0-C6D7-C834A5BAAC28}"/>
              </a:ext>
            </a:extLst>
          </p:cNvPr>
          <p:cNvSpPr txBox="1"/>
          <p:nvPr/>
        </p:nvSpPr>
        <p:spPr>
          <a:xfrm>
            <a:off x="4914245" y="5141798"/>
            <a:ext cx="7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accent1"/>
              </a:solidFill>
              <a:latin typeface="e-Ukraine Bold" panose="000008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06F90-6E0F-195E-1118-863E7FD6479D}"/>
              </a:ext>
            </a:extLst>
          </p:cNvPr>
          <p:cNvSpPr txBox="1"/>
          <p:nvPr/>
        </p:nvSpPr>
        <p:spPr>
          <a:xfrm>
            <a:off x="414466" y="485662"/>
            <a:ext cx="6853960" cy="461665"/>
          </a:xfrm>
          <a:prstGeom prst="rect">
            <a:avLst/>
          </a:prstGeom>
          <a:solidFill>
            <a:srgbClr val="2B55A2"/>
          </a:solidFill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СТРУКТУРА ОФІЦІЙНИХ ВЕБ</a:t>
            </a:r>
            <a:r>
              <a:rPr lang="ru-RU" sz="2400" dirty="0">
                <a:solidFill>
                  <a:schemeClr val="bg1"/>
                </a:solidFill>
                <a:latin typeface="e-Ukraine Bold" panose="00000800000000000000" pitchFamily="50" charset="-52"/>
                <a:ea typeface="Open Sans SemiBold"/>
                <a:cs typeface="Open Sans SemiBold"/>
                <a:sym typeface="Open Sans SemiBold"/>
              </a:rPr>
              <a:t>САЙТІВ</a:t>
            </a:r>
            <a:endParaRPr lang="ru-RU" sz="2400" b="0" i="0" u="none" strike="noStrike" cap="none" dirty="0">
              <a:solidFill>
                <a:schemeClr val="bg1"/>
              </a:solidFill>
              <a:latin typeface="e-Ukraine Bold" panose="00000800000000000000" pitchFamily="50" charset="-52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D78D84-02CA-A918-F86B-E964058F93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53" y="438187"/>
            <a:ext cx="2409920" cy="523220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B44A8DC-20B4-8ACC-504D-1333E1014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825553"/>
              </p:ext>
            </p:extLst>
          </p:nvPr>
        </p:nvGraphicFramePr>
        <p:xfrm>
          <a:off x="391126" y="1173770"/>
          <a:ext cx="11409747" cy="553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4563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1583</Words>
  <Application>Microsoft Office PowerPoint</Application>
  <PresentationFormat>Широкий екран</PresentationFormat>
  <Paragraphs>233</Paragraphs>
  <Slides>25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e-Ukraine Bold</vt:lpstr>
      <vt:lpstr>e-Ukraine Head</vt:lpstr>
      <vt:lpstr>e-Ukraine Head Bold</vt:lpstr>
      <vt:lpstr>e-Ukraine Light</vt:lpstr>
      <vt:lpstr>Open Sans</vt:lpstr>
      <vt:lpstr>Open Sans SemiBold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Безуглий Сергій Андрійович</dc:creator>
  <cp:lastModifiedBy>Юрченко Олександр Вадимович</cp:lastModifiedBy>
  <cp:revision>63</cp:revision>
  <dcterms:created xsi:type="dcterms:W3CDTF">2025-03-14T12:36:40Z</dcterms:created>
  <dcterms:modified xsi:type="dcterms:W3CDTF">2025-07-30T08:59:17Z</dcterms:modified>
</cp:coreProperties>
</file>