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Lst>
  <p:sldSz cx="12192000" cy="6858000"/>
  <p:notesSz cx="7559675" cy="10691813"/>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26"/>
  </p:normalViewPr>
  <p:slideViewPr>
    <p:cSldViewPr snapToGrid="0">
      <p:cViewPr varScale="1">
        <p:scale>
          <a:sx n="105" d="100"/>
          <a:sy n="105" d="100"/>
        </p:scale>
        <p:origin x="8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8761C0-EC0B-F649-8137-A5B3CB42B41B}"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GB"/>
        </a:p>
      </dgm:t>
    </dgm:pt>
    <dgm:pt modelId="{F734FCF9-2CA0-F949-90CD-A20B667F0059}" type="pres">
      <dgm:prSet presAssocID="{2F8761C0-EC0B-F649-8137-A5B3CB42B41B}" presName="linear" presStyleCnt="0">
        <dgm:presLayoutVars>
          <dgm:animLvl val="lvl"/>
          <dgm:resizeHandles val="exact"/>
        </dgm:presLayoutVars>
      </dgm:prSet>
      <dgm:spPr/>
    </dgm:pt>
  </dgm:ptLst>
  <dgm:cxnLst>
    <dgm:cxn modelId="{BE8E4BB2-59FC-CE4F-9B69-CF05D68F16ED}" type="presOf" srcId="{2F8761C0-EC0B-F649-8137-A5B3CB42B41B}" destId="{F734FCF9-2CA0-F949-90CD-A20B667F005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uk-UA" sz="4400" b="0" strike="noStrike" spc="-1">
              <a:solidFill>
                <a:srgbClr val="000000"/>
              </a:solidFill>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uk-UA"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890A234D-D122-4AD3-A2C5-67FC6267FDBD}"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_HEADER">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AC250C1B-C03C-42A6-9598-628FFA8D2FD3}"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_OBJECTS">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uk-UA" sz="4400" b="0" strike="noStrike" spc="-1">
              <a:solidFill>
                <a:srgbClr val="000000"/>
              </a:solidFill>
              <a:latin typeface="Arial"/>
            </a:endParaRPr>
          </a:p>
        </p:txBody>
      </p:sp>
      <p:sp>
        <p:nvSpPr>
          <p:cNvPr id="1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1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uk-UA" sz="3200" b="0" strike="noStrike" spc="-1">
              <a:solidFill>
                <a:srgbClr val="000000"/>
              </a:solidFill>
              <a:latin typeface="Arial"/>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6A6BB4CE-768E-4564-8CD5-3FFB94112FAE}" type="slidenum">
              <a:t>‹#›</a:t>
            </a:fld>
            <a:endParaRPr/>
          </a:p>
        </p:txBody>
      </p:sp>
      <p:sp>
        <p:nvSpPr>
          <p:cNvPr id="7" name="PlaceHolder 6"/>
          <p:cNvSpPr>
            <a:spLocks noGrp="1"/>
          </p:cNvSpPr>
          <p:nvPr>
            <p:ph type="dt" idx="9"/>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WO_OBJECTS_WITH_TEXT">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lstStyle/>
          <a:p>
            <a:r>
              <a:t>Footer</a:t>
            </a:r>
          </a:p>
        </p:txBody>
      </p:sp>
      <p:sp>
        <p:nvSpPr>
          <p:cNvPr id="3" name="PlaceHolder 2"/>
          <p:cNvSpPr>
            <a:spLocks noGrp="1"/>
          </p:cNvSpPr>
          <p:nvPr>
            <p:ph type="sldNum" idx="11"/>
          </p:nvPr>
        </p:nvSpPr>
        <p:spPr/>
        <p:txBody>
          <a:bodyPr/>
          <a:lstStyle/>
          <a:p>
            <a:fld id="{1FACC34E-4673-4ECA-ADF5-845DB1A158AB}" type="slidenum">
              <a:t>‹#›</a:t>
            </a:fld>
            <a:endParaRPr/>
          </a:p>
        </p:txBody>
      </p:sp>
      <p:sp>
        <p:nvSpPr>
          <p:cNvPr id="4" name="PlaceHolder 3"/>
          <p:cNvSpPr>
            <a:spLocks noGrp="1"/>
          </p:cNvSpPr>
          <p:nvPr>
            <p:ph type="dt" idx="12"/>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uk-UA" sz="4400" b="0" strike="noStrike" spc="-1">
              <a:solidFill>
                <a:srgbClr val="000000"/>
              </a:solidFill>
              <a:latin typeface="Arial"/>
            </a:endParaRPr>
          </a:p>
        </p:txBody>
      </p:sp>
      <p:sp>
        <p:nvSpPr>
          <p:cNvPr id="3" name="PlaceHolder 2"/>
          <p:cNvSpPr>
            <a:spLocks noGrp="1"/>
          </p:cNvSpPr>
          <p:nvPr>
            <p:ph type="ftr" idx="13"/>
          </p:nvPr>
        </p:nvSpPr>
        <p:spPr/>
        <p:txBody>
          <a:bodyPr/>
          <a:lstStyle/>
          <a:p>
            <a:r>
              <a:t>Footer</a:t>
            </a:r>
          </a:p>
        </p:txBody>
      </p:sp>
      <p:sp>
        <p:nvSpPr>
          <p:cNvPr id="4" name="PlaceHolder 3"/>
          <p:cNvSpPr>
            <a:spLocks noGrp="1"/>
          </p:cNvSpPr>
          <p:nvPr>
            <p:ph type="sldNum" idx="14"/>
          </p:nvPr>
        </p:nvSpPr>
        <p:spPr/>
        <p:txBody>
          <a:bodyPr/>
          <a:lstStyle/>
          <a:p>
            <a:fld id="{13418C77-BA02-4793-875B-305D6014197D}" type="slidenum">
              <a:t>‹#›</a:t>
            </a:fld>
            <a:endParaRPr/>
          </a:p>
        </p:txBody>
      </p:sp>
      <p:sp>
        <p:nvSpPr>
          <p:cNvPr id="5" name="PlaceHolder 4"/>
          <p:cNvSpPr>
            <a:spLocks noGrp="1"/>
          </p:cNvSpPr>
          <p:nvPr>
            <p:ph type="dt" idx="15"/>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ceHolder 1"/>
          <p:cNvSpPr>
            <a:spLocks noGrp="1"/>
          </p:cNvSpPr>
          <p:nvPr>
            <p:ph type="ftr" idx="16"/>
          </p:nvPr>
        </p:nvSpPr>
        <p:spPr/>
        <p:txBody>
          <a:bodyPr/>
          <a:lstStyle/>
          <a:p>
            <a:r>
              <a:t>Footer</a:t>
            </a:r>
          </a:p>
        </p:txBody>
      </p:sp>
      <p:sp>
        <p:nvSpPr>
          <p:cNvPr id="3" name="PlaceHolder 2"/>
          <p:cNvSpPr>
            <a:spLocks noGrp="1"/>
          </p:cNvSpPr>
          <p:nvPr>
            <p:ph type="sldNum" idx="17"/>
          </p:nvPr>
        </p:nvSpPr>
        <p:spPr/>
        <p:txBody>
          <a:bodyPr/>
          <a:lstStyle/>
          <a:p>
            <a:fld id="{ADC40DFB-B919-4279-B53B-83AD220C49C1}" type="slidenum">
              <a:t>‹#›</a:t>
            </a:fld>
            <a:endParaRPr/>
          </a:p>
        </p:txBody>
      </p:sp>
      <p:sp>
        <p:nvSpPr>
          <p:cNvPr id="4" name="PlaceHolder 3"/>
          <p:cNvSpPr>
            <a:spLocks noGrp="1"/>
          </p:cNvSpPr>
          <p:nvPr>
            <p:ph type="dt" idx="18"/>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VERTICAL_TEXT">
    <p:spTree>
      <p:nvGrpSpPr>
        <p:cNvPr id="1" name=""/>
        <p:cNvGrpSpPr/>
        <p:nvPr/>
      </p:nvGrpSpPr>
      <p:grpSpPr>
        <a:xfrm>
          <a:off x="0" y="0"/>
          <a:ext cx="0" cy="0"/>
          <a:chOff x="0" y="0"/>
          <a:chExt cx="0" cy="0"/>
        </a:xfrm>
      </p:grpSpPr>
      <p:sp>
        <p:nvSpPr>
          <p:cNvPr id="2" name="PlaceHolder 1"/>
          <p:cNvSpPr>
            <a:spLocks noGrp="1"/>
          </p:cNvSpPr>
          <p:nvPr>
            <p:ph type="ftr" idx="19"/>
          </p:nvPr>
        </p:nvSpPr>
        <p:spPr/>
        <p:txBody>
          <a:bodyPr/>
          <a:lstStyle/>
          <a:p>
            <a:r>
              <a:t>Footer</a:t>
            </a:r>
          </a:p>
        </p:txBody>
      </p:sp>
      <p:sp>
        <p:nvSpPr>
          <p:cNvPr id="3" name="PlaceHolder 2"/>
          <p:cNvSpPr>
            <a:spLocks noGrp="1"/>
          </p:cNvSpPr>
          <p:nvPr>
            <p:ph type="sldNum" idx="20"/>
          </p:nvPr>
        </p:nvSpPr>
        <p:spPr/>
        <p:txBody>
          <a:bodyPr/>
          <a:lstStyle/>
          <a:p>
            <a:fld id="{24A956E0-6DDB-4886-9F4D-4FF83AE583AF}" type="slidenum">
              <a:t>‹#›</a:t>
            </a:fld>
            <a:endParaRPr/>
          </a:p>
        </p:txBody>
      </p:sp>
      <p:sp>
        <p:nvSpPr>
          <p:cNvPr id="4" name="PlaceHolder 3"/>
          <p:cNvSpPr>
            <a:spLocks noGrp="1"/>
          </p:cNvSpPr>
          <p:nvPr>
            <p:ph type="dt" idx="2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_TITLE_AND_VERTICAL_TEXT">
    <p:spTree>
      <p:nvGrpSpPr>
        <p:cNvPr id="1" name=""/>
        <p:cNvGrpSpPr/>
        <p:nvPr/>
      </p:nvGrpSpPr>
      <p:grpSpPr>
        <a:xfrm>
          <a:off x="0" y="0"/>
          <a:ext cx="0" cy="0"/>
          <a:chOff x="0" y="0"/>
          <a:chExt cx="0" cy="0"/>
        </a:xfrm>
      </p:grpSpPr>
      <p:sp>
        <p:nvSpPr>
          <p:cNvPr id="2" name="PlaceHolder 1"/>
          <p:cNvSpPr>
            <a:spLocks noGrp="1"/>
          </p:cNvSpPr>
          <p:nvPr>
            <p:ph type="ftr" idx="22"/>
          </p:nvPr>
        </p:nvSpPr>
        <p:spPr/>
        <p:txBody>
          <a:bodyPr/>
          <a:lstStyle/>
          <a:p>
            <a:r>
              <a:t>Footer</a:t>
            </a:r>
          </a:p>
        </p:txBody>
      </p:sp>
      <p:sp>
        <p:nvSpPr>
          <p:cNvPr id="3" name="PlaceHolder 2"/>
          <p:cNvSpPr>
            <a:spLocks noGrp="1"/>
          </p:cNvSpPr>
          <p:nvPr>
            <p:ph type="sldNum" idx="23"/>
          </p:nvPr>
        </p:nvSpPr>
        <p:spPr/>
        <p:txBody>
          <a:bodyPr/>
          <a:lstStyle/>
          <a:p>
            <a:fld id="{3AEAB425-78AD-458F-AD9C-B95C14A64151}" type="slidenum">
              <a:t>‹#›</a:t>
            </a:fld>
            <a:endParaRPr/>
          </a:p>
        </p:txBody>
      </p:sp>
      <p:sp>
        <p:nvSpPr>
          <p:cNvPr id="4" name="PlaceHolder 3"/>
          <p:cNvSpPr>
            <a:spLocks noGrp="1"/>
          </p:cNvSpPr>
          <p:nvPr>
            <p:ph type="dt" idx="24"/>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uk-UA" sz="1800" b="0" strike="noStrike" spc="-1">
                <a:solidFill>
                  <a:srgbClr val="000000"/>
                </a:solidFill>
                <a:latin typeface="Arial"/>
              </a:rPr>
              <a:t>Для правки тексту заголовка клацніть мишею</a:t>
            </a:r>
          </a:p>
        </p:txBody>
      </p:sp>
      <p:sp>
        <p:nvSpPr>
          <p:cNvPr id="6" name="PlaceHolder 2"/>
          <p:cNvSpPr>
            <a:spLocks noGrp="1"/>
          </p:cNvSpPr>
          <p:nvPr>
            <p:ph type="ftr" idx="1"/>
          </p:nvPr>
        </p:nvSpPr>
        <p:spPr>
          <a:xfrm>
            <a:off x="4038480" y="6356520"/>
            <a:ext cx="4108320" cy="3585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uk-UA" sz="1400" b="0" strike="noStrike" spc="-1">
                <a:solidFill>
                  <a:srgbClr val="000000"/>
                </a:solidFill>
                <a:latin typeface="Times New Roman"/>
              </a:defRPr>
            </a:lvl1pPr>
          </a:lstStyle>
          <a:p>
            <a:pPr indent="0" algn="ctr" defTabSz="914400">
              <a:lnSpc>
                <a:spcPct val="100000"/>
              </a:lnSpc>
              <a:buNone/>
              <a:tabLst>
                <a:tab pos="0" algn="l"/>
              </a:tabLst>
            </a:pPr>
            <a:r>
              <a:rPr lang="uk-UA" sz="1400" b="0" strike="noStrike" spc="-1">
                <a:solidFill>
                  <a:srgbClr val="000000"/>
                </a:solidFill>
                <a:latin typeface="Times New Roman"/>
              </a:rPr>
              <a:t>&lt;нижній колонтитул&gt;</a:t>
            </a:r>
          </a:p>
        </p:txBody>
      </p:sp>
      <p:sp>
        <p:nvSpPr>
          <p:cNvPr id="2" name="PlaceHolder 3"/>
          <p:cNvSpPr>
            <a:spLocks noGrp="1"/>
          </p:cNvSpPr>
          <p:nvPr>
            <p:ph type="sldNum" idx="2"/>
          </p:nvPr>
        </p:nvSpPr>
        <p:spPr>
          <a:xfrm>
            <a:off x="8610480" y="6356520"/>
            <a:ext cx="2736720" cy="3585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uk-UA" sz="1200" b="0" strike="noStrike" spc="-1">
                <a:solidFill>
                  <a:srgbClr val="888888"/>
                </a:solidFill>
                <a:latin typeface="Calibri"/>
                <a:ea typeface="Calibri"/>
              </a:defRPr>
            </a:lvl1pPr>
          </a:lstStyle>
          <a:p>
            <a:pPr indent="0" algn="r" defTabSz="914400">
              <a:lnSpc>
                <a:spcPct val="100000"/>
              </a:lnSpc>
              <a:buNone/>
              <a:tabLst>
                <a:tab pos="0" algn="l"/>
              </a:tabLst>
            </a:pPr>
            <a:fld id="{B2340149-3489-44FB-AF53-DFEAD61B5390}" type="slidenum">
              <a:rPr lang="uk-UA" sz="1200" b="0" strike="noStrike" spc="-1">
                <a:solidFill>
                  <a:srgbClr val="888888"/>
                </a:solidFill>
                <a:latin typeface="Calibri"/>
                <a:ea typeface="Calibri"/>
              </a:rPr>
              <a:t>‹#›</a:t>
            </a:fld>
            <a:endParaRPr lang="uk-UA" sz="1200" b="0" strike="noStrike" spc="-1">
              <a:solidFill>
                <a:srgbClr val="000000"/>
              </a:solidFill>
              <a:latin typeface="Times New Roman"/>
            </a:endParaRPr>
          </a:p>
        </p:txBody>
      </p:sp>
      <p:sp>
        <p:nvSpPr>
          <p:cNvPr id="3" name="PlaceHolder 4"/>
          <p:cNvSpPr>
            <a:spLocks noGrp="1"/>
          </p:cNvSpPr>
          <p:nvPr>
            <p:ph type="dt" idx="3"/>
          </p:nvPr>
        </p:nvSpPr>
        <p:spPr>
          <a:xfrm>
            <a:off x="838080" y="6356520"/>
            <a:ext cx="2736720" cy="358560"/>
          </a:xfrm>
          <a:prstGeom prst="rect">
            <a:avLst/>
          </a:prstGeom>
          <a:noFill/>
          <a:ln w="0">
            <a:noFill/>
          </a:ln>
        </p:spPr>
        <p:txBody>
          <a:bodyPr lIns="91440" tIns="45720" rIns="91440" bIns="4572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uk-UA" sz="32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2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24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20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20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20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2000" b="0" strike="noStrike" spc="-1">
                <a:solidFill>
                  <a:srgbClr val="000000"/>
                </a:solidFill>
                <a:latin typeface="Arial"/>
              </a:rPr>
              <a:t>Сьомий рівень структури</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7" name="PlaceHolder 1"/>
          <p:cNvSpPr>
            <a:spLocks noGrp="1"/>
          </p:cNvSpPr>
          <p:nvPr>
            <p:ph type="ftr" idx="4"/>
          </p:nvPr>
        </p:nvSpPr>
        <p:spPr>
          <a:xfrm>
            <a:off x="4038480" y="6356520"/>
            <a:ext cx="4108320" cy="3585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uk-UA" sz="1400" b="0" strike="noStrike" spc="-1">
                <a:solidFill>
                  <a:srgbClr val="000000"/>
                </a:solidFill>
                <a:latin typeface="Times New Roman"/>
              </a:defRPr>
            </a:lvl1pPr>
          </a:lstStyle>
          <a:p>
            <a:pPr indent="0" algn="ctr" defTabSz="914400">
              <a:lnSpc>
                <a:spcPct val="100000"/>
              </a:lnSpc>
              <a:buNone/>
              <a:tabLst>
                <a:tab pos="0" algn="l"/>
              </a:tabLst>
            </a:pPr>
            <a:r>
              <a:rPr lang="uk-UA" sz="1400" b="0" strike="noStrike" spc="-1">
                <a:solidFill>
                  <a:srgbClr val="000000"/>
                </a:solidFill>
                <a:latin typeface="Times New Roman"/>
              </a:rPr>
              <a:t>&lt;нижній колонтитул&gt;</a:t>
            </a:r>
          </a:p>
        </p:txBody>
      </p:sp>
      <p:sp>
        <p:nvSpPr>
          <p:cNvPr id="8" name="PlaceHolder 2"/>
          <p:cNvSpPr>
            <a:spLocks noGrp="1"/>
          </p:cNvSpPr>
          <p:nvPr>
            <p:ph type="sldNum" idx="5"/>
          </p:nvPr>
        </p:nvSpPr>
        <p:spPr>
          <a:xfrm>
            <a:off x="8610480" y="6356520"/>
            <a:ext cx="2736720" cy="3585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uk-UA" sz="1200" b="0" strike="noStrike" spc="-1">
                <a:solidFill>
                  <a:srgbClr val="888888"/>
                </a:solidFill>
                <a:latin typeface="Calibri"/>
                <a:ea typeface="Calibri"/>
              </a:defRPr>
            </a:lvl1pPr>
          </a:lstStyle>
          <a:p>
            <a:pPr indent="0" algn="r" defTabSz="914400">
              <a:lnSpc>
                <a:spcPct val="100000"/>
              </a:lnSpc>
              <a:buNone/>
              <a:tabLst>
                <a:tab pos="0" algn="l"/>
              </a:tabLst>
            </a:pPr>
            <a:fld id="{64DCFC72-39BE-4C5D-AB41-43D90D2CCD66}" type="slidenum">
              <a:rPr lang="uk-UA" sz="1200" b="0" strike="noStrike" spc="-1">
                <a:solidFill>
                  <a:srgbClr val="888888"/>
                </a:solidFill>
                <a:latin typeface="Calibri"/>
                <a:ea typeface="Calibri"/>
              </a:rPr>
              <a:t>‹#›</a:t>
            </a:fld>
            <a:endParaRPr lang="uk-UA" sz="1200" b="0" strike="noStrike" spc="-1">
              <a:solidFill>
                <a:srgbClr val="000000"/>
              </a:solidFill>
              <a:latin typeface="Times New Roman"/>
            </a:endParaRPr>
          </a:p>
        </p:txBody>
      </p:sp>
      <p:sp>
        <p:nvSpPr>
          <p:cNvPr id="9" name="PlaceHolder 3"/>
          <p:cNvSpPr>
            <a:spLocks noGrp="1"/>
          </p:cNvSpPr>
          <p:nvPr>
            <p:ph type="dt" idx="6"/>
          </p:nvPr>
        </p:nvSpPr>
        <p:spPr>
          <a:xfrm>
            <a:off x="838080" y="6356520"/>
            <a:ext cx="2736720" cy="358560"/>
          </a:xfrm>
          <a:prstGeom prst="rect">
            <a:avLst/>
          </a:prstGeom>
          <a:noFill/>
          <a:ln w="0">
            <a:noFill/>
          </a:ln>
        </p:spPr>
        <p:txBody>
          <a:bodyPr lIns="91440" tIns="45720" rIns="91440" bIns="4572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uk-UA" sz="1800" b="0" strike="noStrike" spc="-1">
                <a:solidFill>
                  <a:srgbClr val="000000"/>
                </a:solidFill>
                <a:latin typeface="Arial"/>
              </a:rPr>
              <a:t>Для правки тексту заголовка клацніть мишею</a:t>
            </a:r>
          </a:p>
        </p:txBody>
      </p:sp>
      <p:sp>
        <p:nvSpPr>
          <p:cNvPr id="11" name="PlaceHolder 2"/>
          <p:cNvSpPr>
            <a:spLocks noGrp="1"/>
          </p:cNvSpPr>
          <p:nvPr>
            <p:ph type="body"/>
          </p:nvPr>
        </p:nvSpPr>
        <p:spPr>
          <a:xfrm>
            <a:off x="609480" y="1604520"/>
            <a:ext cx="535392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2" name="PlaceHolder 3"/>
          <p:cNvSpPr>
            <a:spLocks noGrp="1"/>
          </p:cNvSpPr>
          <p:nvPr>
            <p:ph type="body"/>
          </p:nvPr>
        </p:nvSpPr>
        <p:spPr>
          <a:xfrm>
            <a:off x="6231960" y="1604520"/>
            <a:ext cx="535392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uk-UA" sz="18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1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18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18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18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18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1800" b="0" strike="noStrike" spc="-1">
                <a:solidFill>
                  <a:srgbClr val="000000"/>
                </a:solidFill>
                <a:latin typeface="Arial"/>
              </a:rPr>
              <a:t>Сьомий рівень структури</a:t>
            </a:r>
          </a:p>
        </p:txBody>
      </p:sp>
      <p:sp>
        <p:nvSpPr>
          <p:cNvPr id="13" name="PlaceHolder 4"/>
          <p:cNvSpPr>
            <a:spLocks noGrp="1"/>
          </p:cNvSpPr>
          <p:nvPr>
            <p:ph type="ftr" idx="7"/>
          </p:nvPr>
        </p:nvSpPr>
        <p:spPr>
          <a:xfrm>
            <a:off x="4038480" y="6356520"/>
            <a:ext cx="4108320" cy="3585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uk-UA" sz="1400" b="0" strike="noStrike" spc="-1">
                <a:solidFill>
                  <a:srgbClr val="000000"/>
                </a:solidFill>
                <a:latin typeface="Times New Roman"/>
              </a:defRPr>
            </a:lvl1pPr>
          </a:lstStyle>
          <a:p>
            <a:pPr indent="0" algn="ctr" defTabSz="914400">
              <a:lnSpc>
                <a:spcPct val="100000"/>
              </a:lnSpc>
              <a:buNone/>
              <a:tabLst>
                <a:tab pos="0" algn="l"/>
              </a:tabLst>
            </a:pPr>
            <a:r>
              <a:rPr lang="uk-UA" sz="1400" b="0" strike="noStrike" spc="-1">
                <a:solidFill>
                  <a:srgbClr val="000000"/>
                </a:solidFill>
                <a:latin typeface="Times New Roman"/>
              </a:rPr>
              <a:t>&lt;нижній колонтитул&gt;</a:t>
            </a:r>
          </a:p>
        </p:txBody>
      </p:sp>
      <p:sp>
        <p:nvSpPr>
          <p:cNvPr id="14" name="PlaceHolder 5"/>
          <p:cNvSpPr>
            <a:spLocks noGrp="1"/>
          </p:cNvSpPr>
          <p:nvPr>
            <p:ph type="sldNum" idx="8"/>
          </p:nvPr>
        </p:nvSpPr>
        <p:spPr>
          <a:xfrm>
            <a:off x="8610480" y="6356520"/>
            <a:ext cx="2736720" cy="3585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uk-UA" sz="1200" b="0" strike="noStrike" spc="-1">
                <a:solidFill>
                  <a:srgbClr val="888888"/>
                </a:solidFill>
                <a:latin typeface="Calibri"/>
                <a:ea typeface="Calibri"/>
              </a:defRPr>
            </a:lvl1pPr>
          </a:lstStyle>
          <a:p>
            <a:pPr indent="0" algn="r" defTabSz="914400">
              <a:lnSpc>
                <a:spcPct val="100000"/>
              </a:lnSpc>
              <a:buNone/>
              <a:tabLst>
                <a:tab pos="0" algn="l"/>
              </a:tabLst>
            </a:pPr>
            <a:fld id="{AB6DF184-51CB-402C-BD64-C26ED87495A2}" type="slidenum">
              <a:rPr lang="uk-UA" sz="1200" b="0" strike="noStrike" spc="-1">
                <a:solidFill>
                  <a:srgbClr val="888888"/>
                </a:solidFill>
                <a:latin typeface="Calibri"/>
                <a:ea typeface="Calibri"/>
              </a:rPr>
              <a:t>‹#›</a:t>
            </a:fld>
            <a:endParaRPr lang="uk-UA" sz="1200" b="0" strike="noStrike" spc="-1">
              <a:solidFill>
                <a:srgbClr val="000000"/>
              </a:solidFill>
              <a:latin typeface="Times New Roman"/>
            </a:endParaRPr>
          </a:p>
        </p:txBody>
      </p:sp>
      <p:sp>
        <p:nvSpPr>
          <p:cNvPr id="15" name="PlaceHolder 6"/>
          <p:cNvSpPr>
            <a:spLocks noGrp="1"/>
          </p:cNvSpPr>
          <p:nvPr>
            <p:ph type="dt" idx="9"/>
          </p:nvPr>
        </p:nvSpPr>
        <p:spPr>
          <a:xfrm>
            <a:off x="838080" y="6356520"/>
            <a:ext cx="2736720" cy="358560"/>
          </a:xfrm>
          <a:prstGeom prst="rect">
            <a:avLst/>
          </a:prstGeom>
          <a:noFill/>
          <a:ln w="0">
            <a:noFill/>
          </a:ln>
        </p:spPr>
        <p:txBody>
          <a:bodyPr lIns="91440" tIns="45720" rIns="91440" bIns="4572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9" name="PlaceHolder 1"/>
          <p:cNvSpPr>
            <a:spLocks noGrp="1"/>
          </p:cNvSpPr>
          <p:nvPr>
            <p:ph type="ftr" idx="10"/>
          </p:nvPr>
        </p:nvSpPr>
        <p:spPr>
          <a:xfrm>
            <a:off x="4038480" y="6356520"/>
            <a:ext cx="4108320" cy="3585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uk-UA" sz="1400" b="0" strike="noStrike" spc="-1">
                <a:solidFill>
                  <a:srgbClr val="000000"/>
                </a:solidFill>
                <a:latin typeface="Times New Roman"/>
              </a:defRPr>
            </a:lvl1pPr>
          </a:lstStyle>
          <a:p>
            <a:pPr indent="0" algn="ctr" defTabSz="914400">
              <a:lnSpc>
                <a:spcPct val="100000"/>
              </a:lnSpc>
              <a:buNone/>
              <a:tabLst>
                <a:tab pos="0" algn="l"/>
              </a:tabLst>
            </a:pPr>
            <a:r>
              <a:rPr lang="uk-UA" sz="1400" b="0" strike="noStrike" spc="-1">
                <a:solidFill>
                  <a:srgbClr val="000000"/>
                </a:solidFill>
                <a:latin typeface="Times New Roman"/>
              </a:rPr>
              <a:t>&lt;нижній колонтитул&gt;</a:t>
            </a:r>
          </a:p>
        </p:txBody>
      </p:sp>
      <p:sp>
        <p:nvSpPr>
          <p:cNvPr id="20" name="PlaceHolder 2"/>
          <p:cNvSpPr>
            <a:spLocks noGrp="1"/>
          </p:cNvSpPr>
          <p:nvPr>
            <p:ph type="sldNum" idx="11"/>
          </p:nvPr>
        </p:nvSpPr>
        <p:spPr>
          <a:xfrm>
            <a:off x="8610480" y="6356520"/>
            <a:ext cx="2736720" cy="3585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uk-UA" sz="1200" b="0" strike="noStrike" spc="-1">
                <a:solidFill>
                  <a:srgbClr val="888888"/>
                </a:solidFill>
                <a:latin typeface="Calibri"/>
                <a:ea typeface="Calibri"/>
              </a:defRPr>
            </a:lvl1pPr>
          </a:lstStyle>
          <a:p>
            <a:pPr indent="0" algn="r" defTabSz="914400">
              <a:lnSpc>
                <a:spcPct val="100000"/>
              </a:lnSpc>
              <a:buNone/>
              <a:tabLst>
                <a:tab pos="0" algn="l"/>
              </a:tabLst>
            </a:pPr>
            <a:fld id="{621C4ABA-6B73-461E-BAFA-B4C5505FD5EC}" type="slidenum">
              <a:rPr lang="uk-UA" sz="1200" b="0" strike="noStrike" spc="-1">
                <a:solidFill>
                  <a:srgbClr val="888888"/>
                </a:solidFill>
                <a:latin typeface="Calibri"/>
                <a:ea typeface="Calibri"/>
              </a:rPr>
              <a:t>‹#›</a:t>
            </a:fld>
            <a:endParaRPr lang="uk-UA" sz="1200" b="0" strike="noStrike" spc="-1">
              <a:solidFill>
                <a:srgbClr val="000000"/>
              </a:solidFill>
              <a:latin typeface="Times New Roman"/>
            </a:endParaRPr>
          </a:p>
        </p:txBody>
      </p:sp>
      <p:sp>
        <p:nvSpPr>
          <p:cNvPr id="21" name="PlaceHolder 3"/>
          <p:cNvSpPr>
            <a:spLocks noGrp="1"/>
          </p:cNvSpPr>
          <p:nvPr>
            <p:ph type="dt" idx="12"/>
          </p:nvPr>
        </p:nvSpPr>
        <p:spPr>
          <a:xfrm>
            <a:off x="838080" y="6356520"/>
            <a:ext cx="2736720" cy="358560"/>
          </a:xfrm>
          <a:prstGeom prst="rect">
            <a:avLst/>
          </a:prstGeom>
          <a:noFill/>
          <a:ln w="0">
            <a:noFill/>
          </a:ln>
        </p:spPr>
        <p:txBody>
          <a:bodyPr lIns="91440" tIns="45720" rIns="91440" bIns="4572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uk-UA" sz="1800" b="0" strike="noStrike" spc="-1">
                <a:solidFill>
                  <a:srgbClr val="000000"/>
                </a:solidFill>
                <a:latin typeface="Arial"/>
              </a:rPr>
              <a:t>Для правки тексту заголовка клацніть мишею</a:t>
            </a:r>
          </a:p>
        </p:txBody>
      </p:sp>
      <p:sp>
        <p:nvSpPr>
          <p:cNvPr id="23" name="PlaceHolder 2"/>
          <p:cNvSpPr>
            <a:spLocks noGrp="1"/>
          </p:cNvSpPr>
          <p:nvPr>
            <p:ph type="ftr" idx="13"/>
          </p:nvPr>
        </p:nvSpPr>
        <p:spPr>
          <a:xfrm>
            <a:off x="4038480" y="6356520"/>
            <a:ext cx="4108320" cy="3585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uk-UA" sz="1400" b="0" strike="noStrike" spc="-1">
                <a:solidFill>
                  <a:srgbClr val="000000"/>
                </a:solidFill>
                <a:latin typeface="Times New Roman"/>
              </a:defRPr>
            </a:lvl1pPr>
          </a:lstStyle>
          <a:p>
            <a:pPr indent="0" algn="ctr" defTabSz="914400">
              <a:lnSpc>
                <a:spcPct val="100000"/>
              </a:lnSpc>
              <a:buNone/>
              <a:tabLst>
                <a:tab pos="0" algn="l"/>
              </a:tabLst>
            </a:pPr>
            <a:r>
              <a:rPr lang="uk-UA" sz="1400" b="0" strike="noStrike" spc="-1">
                <a:solidFill>
                  <a:srgbClr val="000000"/>
                </a:solidFill>
                <a:latin typeface="Times New Roman"/>
              </a:rPr>
              <a:t>&lt;нижній колонтитул&gt;</a:t>
            </a:r>
          </a:p>
        </p:txBody>
      </p:sp>
      <p:sp>
        <p:nvSpPr>
          <p:cNvPr id="24" name="PlaceHolder 3"/>
          <p:cNvSpPr>
            <a:spLocks noGrp="1"/>
          </p:cNvSpPr>
          <p:nvPr>
            <p:ph type="sldNum" idx="14"/>
          </p:nvPr>
        </p:nvSpPr>
        <p:spPr>
          <a:xfrm>
            <a:off x="8610480" y="6356520"/>
            <a:ext cx="2736720" cy="3585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uk-UA" sz="1200" b="0" strike="noStrike" spc="-1">
                <a:solidFill>
                  <a:srgbClr val="888888"/>
                </a:solidFill>
                <a:latin typeface="Calibri"/>
                <a:ea typeface="Calibri"/>
              </a:defRPr>
            </a:lvl1pPr>
          </a:lstStyle>
          <a:p>
            <a:pPr indent="0" algn="r" defTabSz="914400">
              <a:lnSpc>
                <a:spcPct val="100000"/>
              </a:lnSpc>
              <a:buNone/>
              <a:tabLst>
                <a:tab pos="0" algn="l"/>
              </a:tabLst>
            </a:pPr>
            <a:fld id="{0119FC53-39C1-45A8-9E52-694DD31638DD}" type="slidenum">
              <a:rPr lang="uk-UA" sz="1200" b="0" strike="noStrike" spc="-1">
                <a:solidFill>
                  <a:srgbClr val="888888"/>
                </a:solidFill>
                <a:latin typeface="Calibri"/>
                <a:ea typeface="Calibri"/>
              </a:rPr>
              <a:t>‹#›</a:t>
            </a:fld>
            <a:endParaRPr lang="uk-UA" sz="1200" b="0" strike="noStrike" spc="-1">
              <a:solidFill>
                <a:srgbClr val="000000"/>
              </a:solidFill>
              <a:latin typeface="Times New Roman"/>
            </a:endParaRPr>
          </a:p>
        </p:txBody>
      </p:sp>
      <p:sp>
        <p:nvSpPr>
          <p:cNvPr id="25" name="PlaceHolder 4"/>
          <p:cNvSpPr>
            <a:spLocks noGrp="1"/>
          </p:cNvSpPr>
          <p:nvPr>
            <p:ph type="dt" idx="15"/>
          </p:nvPr>
        </p:nvSpPr>
        <p:spPr>
          <a:xfrm>
            <a:off x="838080" y="6356520"/>
            <a:ext cx="2736720" cy="358560"/>
          </a:xfrm>
          <a:prstGeom prst="rect">
            <a:avLst/>
          </a:prstGeom>
          <a:noFill/>
          <a:ln w="0">
            <a:noFill/>
          </a:ln>
        </p:spPr>
        <p:txBody>
          <a:bodyPr lIns="91440" tIns="45720" rIns="91440" bIns="4572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7" name="PlaceHolder 1"/>
          <p:cNvSpPr>
            <a:spLocks noGrp="1"/>
          </p:cNvSpPr>
          <p:nvPr>
            <p:ph type="ftr" idx="16"/>
          </p:nvPr>
        </p:nvSpPr>
        <p:spPr>
          <a:xfrm>
            <a:off x="4038480" y="6356520"/>
            <a:ext cx="4108320" cy="3585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uk-UA" sz="1400" b="0" strike="noStrike" spc="-1">
                <a:solidFill>
                  <a:srgbClr val="000000"/>
                </a:solidFill>
                <a:latin typeface="Times New Roman"/>
              </a:defRPr>
            </a:lvl1pPr>
          </a:lstStyle>
          <a:p>
            <a:pPr indent="0" algn="ctr" defTabSz="914400">
              <a:lnSpc>
                <a:spcPct val="100000"/>
              </a:lnSpc>
              <a:buNone/>
              <a:tabLst>
                <a:tab pos="0" algn="l"/>
              </a:tabLst>
            </a:pPr>
            <a:r>
              <a:rPr lang="uk-UA" sz="1400" b="0" strike="noStrike" spc="-1">
                <a:solidFill>
                  <a:srgbClr val="000000"/>
                </a:solidFill>
                <a:latin typeface="Times New Roman"/>
              </a:rPr>
              <a:t>&lt;нижній колонтитул&gt;</a:t>
            </a:r>
          </a:p>
        </p:txBody>
      </p:sp>
      <p:sp>
        <p:nvSpPr>
          <p:cNvPr id="28" name="PlaceHolder 2"/>
          <p:cNvSpPr>
            <a:spLocks noGrp="1"/>
          </p:cNvSpPr>
          <p:nvPr>
            <p:ph type="sldNum" idx="17"/>
          </p:nvPr>
        </p:nvSpPr>
        <p:spPr>
          <a:xfrm>
            <a:off x="8610480" y="6356520"/>
            <a:ext cx="2736720" cy="3585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uk-UA" sz="1200" b="0" strike="noStrike" spc="-1">
                <a:solidFill>
                  <a:srgbClr val="888888"/>
                </a:solidFill>
                <a:latin typeface="Calibri"/>
                <a:ea typeface="Calibri"/>
              </a:defRPr>
            </a:lvl1pPr>
          </a:lstStyle>
          <a:p>
            <a:pPr indent="0" algn="r" defTabSz="914400">
              <a:lnSpc>
                <a:spcPct val="100000"/>
              </a:lnSpc>
              <a:buNone/>
              <a:tabLst>
                <a:tab pos="0" algn="l"/>
              </a:tabLst>
            </a:pPr>
            <a:fld id="{3FB34699-6976-4910-8C41-9B139C83E238}" type="slidenum">
              <a:rPr lang="uk-UA" sz="1200" b="0" strike="noStrike" spc="-1">
                <a:solidFill>
                  <a:srgbClr val="888888"/>
                </a:solidFill>
                <a:latin typeface="Calibri"/>
                <a:ea typeface="Calibri"/>
              </a:rPr>
              <a:t>‹#›</a:t>
            </a:fld>
            <a:endParaRPr lang="uk-UA" sz="1200" b="0" strike="noStrike" spc="-1">
              <a:solidFill>
                <a:srgbClr val="000000"/>
              </a:solidFill>
              <a:latin typeface="Times New Roman"/>
            </a:endParaRPr>
          </a:p>
        </p:txBody>
      </p:sp>
      <p:sp>
        <p:nvSpPr>
          <p:cNvPr id="29" name="PlaceHolder 3"/>
          <p:cNvSpPr>
            <a:spLocks noGrp="1"/>
          </p:cNvSpPr>
          <p:nvPr>
            <p:ph type="dt" idx="18"/>
          </p:nvPr>
        </p:nvSpPr>
        <p:spPr>
          <a:xfrm>
            <a:off x="838080" y="6356520"/>
            <a:ext cx="2736720" cy="358560"/>
          </a:xfrm>
          <a:prstGeom prst="rect">
            <a:avLst/>
          </a:prstGeom>
          <a:noFill/>
          <a:ln w="0">
            <a:noFill/>
          </a:ln>
        </p:spPr>
        <p:txBody>
          <a:bodyPr lIns="91440" tIns="45720" rIns="91440" bIns="4572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
        <p:nvSpPr>
          <p:cNvPr id="30"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uk-UA" sz="4400" b="0" strike="noStrike" spc="-1">
                <a:solidFill>
                  <a:srgbClr val="000000"/>
                </a:solidFill>
                <a:latin typeface="Arial"/>
              </a:rPr>
              <a:t>Для правки тексту заголовка клацніть мишею</a:t>
            </a:r>
          </a:p>
        </p:txBody>
      </p:sp>
      <p:sp>
        <p:nvSpPr>
          <p:cNvPr id="31"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uk-UA" sz="3200" b="0" strike="noStrike" spc="-1">
                <a:solidFill>
                  <a:srgbClr val="000000"/>
                </a:solidFill>
                <a:latin typeface="Arial"/>
              </a:rPr>
              <a:t>Для редагування структури клацніть мишею</a:t>
            </a:r>
          </a:p>
          <a:p>
            <a:pPr marL="864000" lvl="1" indent="-324000">
              <a:spcBef>
                <a:spcPts val="1134"/>
              </a:spcBef>
              <a:buClr>
                <a:srgbClr val="000000"/>
              </a:buClr>
              <a:buSzPct val="75000"/>
              <a:buFont typeface="Symbol" charset="2"/>
              <a:buChar char=""/>
            </a:pPr>
            <a:r>
              <a:rPr lang="uk-UA" sz="2800" b="0" strike="noStrike" spc="-1">
                <a:solidFill>
                  <a:srgbClr val="000000"/>
                </a:solidFill>
                <a:latin typeface="Arial"/>
              </a:rPr>
              <a:t>Другий рівень структури</a:t>
            </a:r>
          </a:p>
          <a:p>
            <a:pPr marL="1296000" lvl="2" indent="-288000">
              <a:spcBef>
                <a:spcPts val="850"/>
              </a:spcBef>
              <a:buClr>
                <a:srgbClr val="000000"/>
              </a:buClr>
              <a:buSzPct val="45000"/>
              <a:buFont typeface="Wingdings" charset="2"/>
              <a:buChar char=""/>
            </a:pPr>
            <a:r>
              <a:rPr lang="uk-UA" sz="2400" b="0" strike="noStrike" spc="-1">
                <a:solidFill>
                  <a:srgbClr val="000000"/>
                </a:solidFill>
                <a:latin typeface="Arial"/>
              </a:rPr>
              <a:t>Третій рівень структури</a:t>
            </a:r>
          </a:p>
          <a:p>
            <a:pPr marL="1728000" lvl="3" indent="-216000">
              <a:spcBef>
                <a:spcPts val="567"/>
              </a:spcBef>
              <a:buClr>
                <a:srgbClr val="000000"/>
              </a:buClr>
              <a:buSzPct val="75000"/>
              <a:buFont typeface="Symbol" charset="2"/>
              <a:buChar char=""/>
            </a:pPr>
            <a:r>
              <a:rPr lang="uk-UA" sz="2000" b="0" strike="noStrike" spc="-1">
                <a:solidFill>
                  <a:srgbClr val="000000"/>
                </a:solidFill>
                <a:latin typeface="Arial"/>
              </a:rPr>
              <a:t>Четвертий рівень структури</a:t>
            </a:r>
          </a:p>
          <a:p>
            <a:pPr marL="2160000" lvl="4" indent="-216000">
              <a:spcBef>
                <a:spcPts val="283"/>
              </a:spcBef>
              <a:buClr>
                <a:srgbClr val="000000"/>
              </a:buClr>
              <a:buSzPct val="45000"/>
              <a:buFont typeface="Wingdings" charset="2"/>
              <a:buChar char=""/>
            </a:pPr>
            <a:r>
              <a:rPr lang="uk-UA" sz="2000" b="0" strike="noStrike" spc="-1">
                <a:solidFill>
                  <a:srgbClr val="000000"/>
                </a:solidFill>
                <a:latin typeface="Arial"/>
              </a:rPr>
              <a:t>П'ятий рівень структури</a:t>
            </a:r>
          </a:p>
          <a:p>
            <a:pPr marL="2592000" lvl="5" indent="-216000">
              <a:spcBef>
                <a:spcPts val="283"/>
              </a:spcBef>
              <a:buClr>
                <a:srgbClr val="000000"/>
              </a:buClr>
              <a:buSzPct val="45000"/>
              <a:buFont typeface="Wingdings" charset="2"/>
              <a:buChar char=""/>
            </a:pPr>
            <a:r>
              <a:rPr lang="uk-UA" sz="2000" b="0" strike="noStrike" spc="-1">
                <a:solidFill>
                  <a:srgbClr val="000000"/>
                </a:solidFill>
                <a:latin typeface="Arial"/>
              </a:rPr>
              <a:t>Шостий рівень структури</a:t>
            </a:r>
          </a:p>
          <a:p>
            <a:pPr marL="3024000" lvl="6" indent="-216000">
              <a:spcBef>
                <a:spcPts val="283"/>
              </a:spcBef>
              <a:buClr>
                <a:srgbClr val="000000"/>
              </a:buClr>
              <a:buSzPct val="45000"/>
              <a:buFont typeface="Wingdings" charset="2"/>
              <a:buChar char=""/>
            </a:pPr>
            <a:r>
              <a:rPr lang="uk-UA" sz="2000" b="0" strike="noStrike" spc="-1">
                <a:solidFill>
                  <a:srgbClr val="000000"/>
                </a:solidFill>
                <a:latin typeface="Arial"/>
              </a:rPr>
              <a:t>Сьомий рівень структури</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2" name="PlaceHolder 1"/>
          <p:cNvSpPr>
            <a:spLocks noGrp="1"/>
          </p:cNvSpPr>
          <p:nvPr>
            <p:ph type="ftr" idx="19"/>
          </p:nvPr>
        </p:nvSpPr>
        <p:spPr>
          <a:xfrm>
            <a:off x="4038480" y="6356520"/>
            <a:ext cx="4108320" cy="3585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uk-UA" sz="1400" b="0" strike="noStrike" spc="-1">
                <a:solidFill>
                  <a:srgbClr val="000000"/>
                </a:solidFill>
                <a:latin typeface="Times New Roman"/>
              </a:defRPr>
            </a:lvl1pPr>
          </a:lstStyle>
          <a:p>
            <a:pPr indent="0" algn="ctr" defTabSz="914400">
              <a:lnSpc>
                <a:spcPct val="100000"/>
              </a:lnSpc>
              <a:buNone/>
              <a:tabLst>
                <a:tab pos="0" algn="l"/>
              </a:tabLst>
            </a:pPr>
            <a:r>
              <a:rPr lang="uk-UA" sz="1400" b="0" strike="noStrike" spc="-1">
                <a:solidFill>
                  <a:srgbClr val="000000"/>
                </a:solidFill>
                <a:latin typeface="Times New Roman"/>
              </a:rPr>
              <a:t>&lt;нижній колонтитул&gt;</a:t>
            </a:r>
          </a:p>
        </p:txBody>
      </p:sp>
      <p:sp>
        <p:nvSpPr>
          <p:cNvPr id="33" name="PlaceHolder 2"/>
          <p:cNvSpPr>
            <a:spLocks noGrp="1"/>
          </p:cNvSpPr>
          <p:nvPr>
            <p:ph type="sldNum" idx="20"/>
          </p:nvPr>
        </p:nvSpPr>
        <p:spPr>
          <a:xfrm>
            <a:off x="8610480" y="6356520"/>
            <a:ext cx="2736720" cy="3585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uk-UA" sz="1200" b="0" strike="noStrike" spc="-1">
                <a:solidFill>
                  <a:srgbClr val="888888"/>
                </a:solidFill>
                <a:latin typeface="Calibri"/>
                <a:ea typeface="Calibri"/>
              </a:defRPr>
            </a:lvl1pPr>
          </a:lstStyle>
          <a:p>
            <a:pPr indent="0" algn="r" defTabSz="914400">
              <a:lnSpc>
                <a:spcPct val="100000"/>
              </a:lnSpc>
              <a:buNone/>
              <a:tabLst>
                <a:tab pos="0" algn="l"/>
              </a:tabLst>
            </a:pPr>
            <a:fld id="{AA2EE786-9333-488F-96D9-33A3396FF303}" type="slidenum">
              <a:rPr lang="uk-UA" sz="1200" b="0" strike="noStrike" spc="-1">
                <a:solidFill>
                  <a:srgbClr val="888888"/>
                </a:solidFill>
                <a:latin typeface="Calibri"/>
                <a:ea typeface="Calibri"/>
              </a:rPr>
              <a:t>‹#›</a:t>
            </a:fld>
            <a:endParaRPr lang="uk-UA" sz="1200" b="0" strike="noStrike" spc="-1">
              <a:solidFill>
                <a:srgbClr val="000000"/>
              </a:solidFill>
              <a:latin typeface="Times New Roman"/>
            </a:endParaRPr>
          </a:p>
        </p:txBody>
      </p:sp>
      <p:sp>
        <p:nvSpPr>
          <p:cNvPr id="34" name="PlaceHolder 3"/>
          <p:cNvSpPr>
            <a:spLocks noGrp="1"/>
          </p:cNvSpPr>
          <p:nvPr>
            <p:ph type="dt" idx="21"/>
          </p:nvPr>
        </p:nvSpPr>
        <p:spPr>
          <a:xfrm>
            <a:off x="838080" y="6356520"/>
            <a:ext cx="2736720" cy="358560"/>
          </a:xfrm>
          <a:prstGeom prst="rect">
            <a:avLst/>
          </a:prstGeom>
          <a:noFill/>
          <a:ln w="0">
            <a:noFill/>
          </a:ln>
        </p:spPr>
        <p:txBody>
          <a:bodyPr lIns="91440" tIns="45720" rIns="91440" bIns="4572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5" name="PlaceHolder 1"/>
          <p:cNvSpPr>
            <a:spLocks noGrp="1"/>
          </p:cNvSpPr>
          <p:nvPr>
            <p:ph type="ftr" idx="22"/>
          </p:nvPr>
        </p:nvSpPr>
        <p:spPr>
          <a:xfrm>
            <a:off x="4038480" y="6356520"/>
            <a:ext cx="4108320" cy="3585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uk-UA" sz="1400" b="0" strike="noStrike" spc="-1">
                <a:solidFill>
                  <a:srgbClr val="000000"/>
                </a:solidFill>
                <a:latin typeface="Times New Roman"/>
              </a:defRPr>
            </a:lvl1pPr>
          </a:lstStyle>
          <a:p>
            <a:pPr indent="0" algn="ctr" defTabSz="914400">
              <a:lnSpc>
                <a:spcPct val="100000"/>
              </a:lnSpc>
              <a:buNone/>
              <a:tabLst>
                <a:tab pos="0" algn="l"/>
              </a:tabLst>
            </a:pPr>
            <a:r>
              <a:rPr lang="uk-UA" sz="1400" b="0" strike="noStrike" spc="-1">
                <a:solidFill>
                  <a:srgbClr val="000000"/>
                </a:solidFill>
                <a:latin typeface="Times New Roman"/>
              </a:rPr>
              <a:t>&lt;нижній колонтитул&gt;</a:t>
            </a:r>
          </a:p>
        </p:txBody>
      </p:sp>
      <p:sp>
        <p:nvSpPr>
          <p:cNvPr id="36" name="PlaceHolder 2"/>
          <p:cNvSpPr>
            <a:spLocks noGrp="1"/>
          </p:cNvSpPr>
          <p:nvPr>
            <p:ph type="sldNum" idx="23"/>
          </p:nvPr>
        </p:nvSpPr>
        <p:spPr>
          <a:xfrm>
            <a:off x="8610480" y="6356520"/>
            <a:ext cx="2736720" cy="3585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uk-UA" sz="1200" b="0" strike="noStrike" spc="-1">
                <a:solidFill>
                  <a:srgbClr val="888888"/>
                </a:solidFill>
                <a:latin typeface="Calibri"/>
                <a:ea typeface="Calibri"/>
              </a:defRPr>
            </a:lvl1pPr>
          </a:lstStyle>
          <a:p>
            <a:pPr indent="0" algn="r" defTabSz="914400">
              <a:lnSpc>
                <a:spcPct val="100000"/>
              </a:lnSpc>
              <a:buNone/>
              <a:tabLst>
                <a:tab pos="0" algn="l"/>
              </a:tabLst>
            </a:pPr>
            <a:fld id="{65545CBC-7A0D-4D43-996E-38546B68B448}" type="slidenum">
              <a:rPr lang="uk-UA" sz="1200" b="0" strike="noStrike" spc="-1">
                <a:solidFill>
                  <a:srgbClr val="888888"/>
                </a:solidFill>
                <a:latin typeface="Calibri"/>
                <a:ea typeface="Calibri"/>
              </a:rPr>
              <a:t>‹#›</a:t>
            </a:fld>
            <a:endParaRPr lang="uk-UA" sz="1200" b="0" strike="noStrike" spc="-1">
              <a:solidFill>
                <a:srgbClr val="000000"/>
              </a:solidFill>
              <a:latin typeface="Times New Roman"/>
            </a:endParaRPr>
          </a:p>
        </p:txBody>
      </p:sp>
      <p:sp>
        <p:nvSpPr>
          <p:cNvPr id="37" name="PlaceHolder 3"/>
          <p:cNvSpPr>
            <a:spLocks noGrp="1"/>
          </p:cNvSpPr>
          <p:nvPr>
            <p:ph type="dt" idx="24"/>
          </p:nvPr>
        </p:nvSpPr>
        <p:spPr>
          <a:xfrm>
            <a:off x="838080" y="6356520"/>
            <a:ext cx="2736720" cy="358560"/>
          </a:xfrm>
          <a:prstGeom prst="rect">
            <a:avLst/>
          </a:prstGeom>
          <a:noFill/>
          <a:ln w="0">
            <a:noFill/>
          </a:ln>
        </p:spPr>
        <p:txBody>
          <a:bodyPr lIns="91440" tIns="45720" rIns="91440" bIns="45720" anchor="ctr">
            <a:noAutofit/>
          </a:bodyPr>
          <a:lstStyle>
            <a:lvl1pPr indent="0">
              <a:buNone/>
              <a:defRPr lang="uk-UA" sz="1400" b="0" strike="noStrike" spc="-1">
                <a:solidFill>
                  <a:srgbClr val="000000"/>
                </a:solidFill>
                <a:latin typeface="Times New Roman"/>
              </a:defRPr>
            </a:lvl1pPr>
          </a:lstStyle>
          <a:p>
            <a:pPr indent="0">
              <a:buNone/>
            </a:pPr>
            <a:r>
              <a:rPr lang="uk-UA" sz="1400" b="0" strike="noStrike" spc="-1">
                <a:solidFill>
                  <a:srgbClr val="000000"/>
                </a:solidFill>
                <a:latin typeface="Times New Roman"/>
              </a:rPr>
              <a:t>&lt;дата/час&gt;</a:t>
            </a: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oogle Shape;84;p1"/>
          <p:cNvPicPr/>
          <p:nvPr/>
        </p:nvPicPr>
        <p:blipFill>
          <a:blip r:embed="rId2"/>
          <a:stretch/>
        </p:blipFill>
        <p:spPr>
          <a:xfrm>
            <a:off x="6095880" y="0"/>
            <a:ext cx="6089400" cy="6851520"/>
          </a:xfrm>
          <a:prstGeom prst="rect">
            <a:avLst/>
          </a:prstGeom>
          <a:ln w="0">
            <a:noFill/>
          </a:ln>
        </p:spPr>
      </p:pic>
      <p:sp>
        <p:nvSpPr>
          <p:cNvPr id="39" name="Google Shape;86;p1"/>
          <p:cNvSpPr/>
          <p:nvPr/>
        </p:nvSpPr>
        <p:spPr>
          <a:xfrm>
            <a:off x="214560" y="1376280"/>
            <a:ext cx="5385600" cy="5150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uk-UA" sz="4800" b="1" strike="noStrike" spc="-1">
                <a:solidFill>
                  <a:schemeClr val="dk1"/>
                </a:solidFill>
                <a:latin typeface="IBM Plex Sans "/>
                <a:ea typeface="IBM Plex Sans SemiBold"/>
              </a:rPr>
              <a:t>ПРЕЗЕНТАЦІЯ  ХЕРСОНСЬКОГО РАЙОННОГО ВІДДІЛУ</a:t>
            </a:r>
            <a:endParaRPr lang="uk-UA" sz="4800" b="0" strike="noStrike" spc="-1">
              <a:solidFill>
                <a:srgbClr val="000000"/>
              </a:solidFill>
              <a:latin typeface="Arial"/>
            </a:endParaRPr>
          </a:p>
          <a:p>
            <a:pPr algn="ctr" defTabSz="914400">
              <a:lnSpc>
                <a:spcPct val="100000"/>
              </a:lnSpc>
              <a:tabLst>
                <a:tab pos="0" algn="l"/>
              </a:tabLst>
            </a:pPr>
            <a:endParaRPr lang="uk-UA" sz="2000" b="0" strike="noStrike" spc="-1">
              <a:solidFill>
                <a:srgbClr val="000000"/>
              </a:solidFill>
              <a:latin typeface="Arial"/>
            </a:endParaRPr>
          </a:p>
          <a:p>
            <a:pPr algn="ctr" defTabSz="914400">
              <a:lnSpc>
                <a:spcPct val="100000"/>
              </a:lnSpc>
              <a:tabLst>
                <a:tab pos="0" algn="l"/>
              </a:tabLst>
            </a:pPr>
            <a:r>
              <a:rPr lang="uk-UA" sz="2000" b="1" strike="noStrike" spc="-1">
                <a:solidFill>
                  <a:schemeClr val="dk1"/>
                </a:solidFill>
                <a:latin typeface="IBM Plex Sans "/>
                <a:ea typeface="IBM Plex Sans SemiBold"/>
              </a:rPr>
              <a:t>Фельдшер санітарний</a:t>
            </a:r>
            <a:endParaRPr lang="uk-UA" sz="2000" b="0" strike="noStrike" spc="-1">
              <a:solidFill>
                <a:srgbClr val="000000"/>
              </a:solidFill>
              <a:latin typeface="Arial"/>
            </a:endParaRPr>
          </a:p>
          <a:p>
            <a:pPr algn="ctr" defTabSz="914400">
              <a:lnSpc>
                <a:spcPct val="100000"/>
              </a:lnSpc>
              <a:tabLst>
                <a:tab pos="0" algn="l"/>
              </a:tabLst>
            </a:pPr>
            <a:r>
              <a:rPr lang="uk-UA" sz="2000" b="1" strike="noStrike" spc="-1">
                <a:solidFill>
                  <a:schemeClr val="dk1"/>
                </a:solidFill>
                <a:latin typeface="IBM Plex Sans "/>
                <a:ea typeface="IBM Plex Sans SemiBold"/>
              </a:rPr>
              <a:t>Херсонського районного відділу </a:t>
            </a:r>
            <a:endParaRPr lang="uk-UA" sz="2000" b="0" strike="noStrike" spc="-1">
              <a:solidFill>
                <a:srgbClr val="000000"/>
              </a:solidFill>
              <a:latin typeface="Arial"/>
            </a:endParaRPr>
          </a:p>
          <a:p>
            <a:pPr algn="ctr" defTabSz="914400">
              <a:lnSpc>
                <a:spcPct val="100000"/>
              </a:lnSpc>
              <a:tabLst>
                <a:tab pos="0" algn="l"/>
              </a:tabLst>
            </a:pPr>
            <a:r>
              <a:rPr lang="uk-UA" sz="2000" b="1" strike="noStrike" spc="-1">
                <a:solidFill>
                  <a:schemeClr val="dk1"/>
                </a:solidFill>
                <a:latin typeface="IBM Plex Sans "/>
                <a:ea typeface="IBM Plex Sans SemiBold"/>
              </a:rPr>
              <a:t>ДУ «Херсонський обласний центр контролю та профілактики хвороб МОЗ України»</a:t>
            </a:r>
            <a:endParaRPr lang="uk-UA" sz="2000" b="0" strike="noStrike" spc="-1">
              <a:solidFill>
                <a:srgbClr val="000000"/>
              </a:solidFill>
              <a:latin typeface="Arial"/>
            </a:endParaRPr>
          </a:p>
          <a:p>
            <a:pPr algn="ctr" defTabSz="914400">
              <a:lnSpc>
                <a:spcPct val="100000"/>
              </a:lnSpc>
              <a:tabLst>
                <a:tab pos="0" algn="l"/>
              </a:tabLst>
            </a:pPr>
            <a:r>
              <a:rPr lang="uk-UA" sz="2000" b="1" strike="noStrike" spc="-1">
                <a:solidFill>
                  <a:schemeClr val="dk1"/>
                </a:solidFill>
                <a:latin typeface="IBM Plex Sans "/>
                <a:ea typeface="IBM Plex Sans SemiBold"/>
              </a:rPr>
              <a:t>Наталя Біла</a:t>
            </a:r>
            <a:endParaRPr lang="uk-UA" sz="2000" b="0" strike="noStrike" spc="-1">
              <a:solidFill>
                <a:srgbClr val="000000"/>
              </a:solidFill>
              <a:latin typeface="Arial"/>
            </a:endParaRPr>
          </a:p>
        </p:txBody>
      </p:sp>
      <p:pic>
        <p:nvPicPr>
          <p:cNvPr id="40" name="Рисунок 2"/>
          <p:cNvPicPr/>
          <p:nvPr/>
        </p:nvPicPr>
        <p:blipFill>
          <a:blip r:embed="rId3"/>
          <a:stretch/>
        </p:blipFill>
        <p:spPr>
          <a:xfrm>
            <a:off x="589680" y="423360"/>
            <a:ext cx="2186280" cy="102132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Google Shape;115;p5"/>
          <p:cNvPicPr/>
          <p:nvPr/>
        </p:nvPicPr>
        <p:blipFill>
          <a:blip r:embed="rId2"/>
          <a:stretch/>
        </p:blipFill>
        <p:spPr>
          <a:xfrm>
            <a:off x="2880" y="0"/>
            <a:ext cx="12185640" cy="6851520"/>
          </a:xfrm>
          <a:prstGeom prst="rect">
            <a:avLst/>
          </a:prstGeom>
          <a:ln w="0">
            <a:noFill/>
          </a:ln>
        </p:spPr>
      </p:pic>
      <p:pic>
        <p:nvPicPr>
          <p:cNvPr id="80" name="Рисунок 5"/>
          <p:cNvPicPr/>
          <p:nvPr/>
        </p:nvPicPr>
        <p:blipFill>
          <a:blip r:embed="rId3"/>
          <a:stretch/>
        </p:blipFill>
        <p:spPr>
          <a:xfrm>
            <a:off x="0" y="226080"/>
            <a:ext cx="2186280" cy="1021320"/>
          </a:xfrm>
          <a:prstGeom prst="rect">
            <a:avLst/>
          </a:prstGeom>
          <a:ln w="0">
            <a:noFill/>
          </a:ln>
        </p:spPr>
      </p:pic>
      <p:sp>
        <p:nvSpPr>
          <p:cNvPr id="81" name="Прямоугольник 1"/>
          <p:cNvSpPr/>
          <p:nvPr/>
        </p:nvSpPr>
        <p:spPr>
          <a:xfrm>
            <a:off x="1463040" y="1478880"/>
            <a:ext cx="6043680" cy="39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uk-UA" sz="1800" b="0" strike="noStrike" spc="-1">
              <a:solidFill>
                <a:srgbClr val="000000"/>
              </a:solidFill>
              <a:latin typeface="Arial"/>
            </a:endParaRPr>
          </a:p>
        </p:txBody>
      </p:sp>
      <p:sp>
        <p:nvSpPr>
          <p:cNvPr id="82" name="TextBox 1"/>
          <p:cNvSpPr/>
          <p:nvPr/>
        </p:nvSpPr>
        <p:spPr>
          <a:xfrm>
            <a:off x="900000" y="1248840"/>
            <a:ext cx="6018500" cy="372264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l"/>
            <a:r>
              <a:rPr lang="uk-UA" sz="2000" strike="noStrike" spc="-1" dirty="0">
                <a:solidFill>
                  <a:srgbClr val="000000"/>
                </a:solidFill>
                <a:latin typeface="IBM Plex Sans Light"/>
                <a:ea typeface="NSimSun"/>
              </a:rPr>
              <a:t>           </a:t>
            </a:r>
            <a:r>
              <a:rPr lang="uk-UA" sz="2000" strike="noStrike" spc="-1" dirty="0">
                <a:solidFill>
                  <a:srgbClr val="000000"/>
                </a:solidFill>
                <a:latin typeface="IBM Plex Sans" panose="020B0503050203000203" pitchFamily="34" charset="0"/>
                <a:ea typeface="NSimSun"/>
              </a:rPr>
              <a:t>           </a:t>
            </a:r>
            <a:r>
              <a:rPr lang="ru-RU" sz="2000" i="0" u="none" strike="noStrike" dirty="0" err="1">
                <a:solidFill>
                  <a:srgbClr val="000000"/>
                </a:solidFill>
                <a:effectLst/>
                <a:latin typeface="IBM Plex Sans" panose="020B0503050203000203" pitchFamily="34" charset="0"/>
              </a:rPr>
              <a:t>Профілактика</a:t>
            </a:r>
            <a:r>
              <a:rPr lang="ru-RU" sz="2000" i="0" u="none" strike="noStrike" dirty="0">
                <a:solidFill>
                  <a:srgbClr val="000000"/>
                </a:solidFill>
                <a:effectLst/>
                <a:latin typeface="IBM Plex Sans" panose="020B0503050203000203" pitchFamily="34" charset="0"/>
              </a:rPr>
              <a:t> </a:t>
            </a:r>
            <a:r>
              <a:rPr lang="ru-RU" sz="2000" i="0" u="none" strike="noStrike" dirty="0" err="1">
                <a:solidFill>
                  <a:srgbClr val="000000"/>
                </a:solidFill>
                <a:effectLst/>
                <a:latin typeface="IBM Plex Sans" panose="020B0503050203000203" pitchFamily="34" charset="0"/>
              </a:rPr>
              <a:t>тютюнопаління</a:t>
            </a:r>
            <a:endParaRPr lang="ru-RU" sz="2000" i="0" u="none" strike="noStrike" dirty="0">
              <a:solidFill>
                <a:srgbClr val="000000"/>
              </a:solidFill>
              <a:effectLst/>
              <a:latin typeface="IBM Plex Sans" panose="020B0503050203000203" pitchFamily="34" charset="0"/>
            </a:endParaRPr>
          </a:p>
          <a:p>
            <a:pPr algn="l"/>
            <a:endParaRPr lang="ru-RU" b="1" i="0" u="none" strike="noStrike" dirty="0">
              <a:solidFill>
                <a:srgbClr val="000000"/>
              </a:solidFill>
              <a:effectLst/>
              <a:latin typeface="IBM Plex Sans" panose="020B0503050203000203" pitchFamily="34" charset="0"/>
            </a:endParaRPr>
          </a:p>
          <a:p>
            <a:pPr algn="l"/>
            <a:r>
              <a:rPr lang="ru-RU" b="0" i="0" u="none" strike="noStrike" dirty="0" err="1">
                <a:solidFill>
                  <a:srgbClr val="000000"/>
                </a:solidFill>
                <a:effectLst/>
                <a:latin typeface="IBM Plex Sans" panose="020B0503050203000203" pitchFamily="34" charset="0"/>
              </a:rPr>
              <a:t>Профілактика</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тютюнопаління</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є</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важливим</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напрямом</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збереження</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здоров’я</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населення</a:t>
            </a:r>
            <a:r>
              <a:rPr lang="ru-RU" b="0" i="0" u="none" strike="noStrike" dirty="0">
                <a:solidFill>
                  <a:srgbClr val="000000"/>
                </a:solidFill>
                <a:effectLst/>
                <a:latin typeface="IBM Plex Sans" panose="020B0503050203000203" pitchFamily="34" charset="0"/>
              </a:rPr>
              <a:t>. Для </a:t>
            </a:r>
            <a:r>
              <a:rPr lang="ru-RU" b="0" i="0" u="none" strike="noStrike" dirty="0" err="1">
                <a:solidFill>
                  <a:srgbClr val="000000"/>
                </a:solidFill>
                <a:effectLst/>
                <a:latin typeface="IBM Plex Sans" panose="020B0503050203000203" pitchFamily="34" charset="0"/>
              </a:rPr>
              <a:t>зменшення</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поширеності</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куріння</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проводяться</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інформаційні</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кампанії</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спрямовані</a:t>
            </a:r>
            <a:r>
              <a:rPr lang="ru-RU" b="0" i="0" u="none" strike="noStrike" dirty="0">
                <a:solidFill>
                  <a:srgbClr val="000000"/>
                </a:solidFill>
                <a:effectLst/>
                <a:latin typeface="IBM Plex Sans" panose="020B0503050203000203" pitchFamily="34" charset="0"/>
              </a:rPr>
              <a:t> на </a:t>
            </a:r>
            <a:r>
              <a:rPr lang="ru-RU" b="0" i="0" u="none" strike="noStrike" dirty="0" err="1">
                <a:solidFill>
                  <a:srgbClr val="000000"/>
                </a:solidFill>
                <a:effectLst/>
                <a:latin typeface="IBM Plex Sans" panose="020B0503050203000203" pitchFamily="34" charset="0"/>
              </a:rPr>
              <a:t>підвищення</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обізнаності</a:t>
            </a:r>
            <a:r>
              <a:rPr lang="ru-RU" b="0" i="0" u="none" strike="noStrike" dirty="0">
                <a:solidFill>
                  <a:srgbClr val="000000"/>
                </a:solidFill>
                <a:effectLst/>
                <a:latin typeface="IBM Plex Sans" panose="020B0503050203000203" pitchFamily="34" charset="0"/>
              </a:rPr>
              <a:t> людей про </a:t>
            </a:r>
            <a:r>
              <a:rPr lang="ru-RU" b="0" i="0" u="none" strike="noStrike" dirty="0" err="1">
                <a:solidFill>
                  <a:srgbClr val="000000"/>
                </a:solidFill>
                <a:effectLst/>
                <a:latin typeface="IBM Plex Sans" panose="020B0503050203000203" pitchFamily="34" charset="0"/>
              </a:rPr>
              <a:t>негативні</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наслідки</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вживання</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тютюнових</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виробів</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Важливу</a:t>
            </a:r>
            <a:r>
              <a:rPr lang="ru-RU" b="0" i="0" u="none" strike="noStrike" dirty="0">
                <a:solidFill>
                  <a:srgbClr val="000000"/>
                </a:solidFill>
                <a:effectLst/>
                <a:latin typeface="IBM Plex Sans" panose="020B0503050203000203" pitchFamily="34" charset="0"/>
              </a:rPr>
              <a:t> роль </a:t>
            </a:r>
            <a:r>
              <a:rPr lang="ru-RU" b="0" i="0" u="none" strike="noStrike" dirty="0" err="1">
                <a:solidFill>
                  <a:srgbClr val="000000"/>
                </a:solidFill>
                <a:effectLst/>
                <a:latin typeface="IBM Plex Sans" panose="020B0503050203000203" pitchFamily="34" charset="0"/>
              </a:rPr>
              <a:t>також</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відіграє</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популяризація</a:t>
            </a:r>
            <a:r>
              <a:rPr lang="ru-RU" b="0" i="0" u="none" strike="noStrike" dirty="0">
                <a:solidFill>
                  <a:srgbClr val="000000"/>
                </a:solidFill>
                <a:effectLst/>
                <a:latin typeface="IBM Plex Sans" panose="020B0503050203000203" pitchFamily="34" charset="0"/>
              </a:rPr>
              <a:t> здорового способу </a:t>
            </a:r>
            <a:r>
              <a:rPr lang="ru-RU" b="0" i="0" u="none" strike="noStrike" dirty="0" err="1">
                <a:solidFill>
                  <a:srgbClr val="000000"/>
                </a:solidFill>
                <a:effectLst/>
                <a:latin typeface="IBM Plex Sans" panose="020B0503050203000203" pitchFamily="34" charset="0"/>
              </a:rPr>
              <a:t>життя</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обмеження</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реклами</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тютюнових</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виробів</a:t>
            </a:r>
            <a:r>
              <a:rPr lang="ru-RU" b="0" i="0" u="none" strike="noStrike" dirty="0">
                <a:solidFill>
                  <a:srgbClr val="000000"/>
                </a:solidFill>
                <a:effectLst/>
                <a:latin typeface="IBM Plex Sans" panose="020B0503050203000203" pitchFamily="34" charset="0"/>
              </a:rPr>
              <a:t> та заборона </a:t>
            </a:r>
            <a:r>
              <a:rPr lang="ru-RU" b="0" i="0" u="none" strike="noStrike" dirty="0" err="1">
                <a:solidFill>
                  <a:srgbClr val="000000"/>
                </a:solidFill>
                <a:effectLst/>
                <a:latin typeface="IBM Plex Sans" panose="020B0503050203000203" pitchFamily="34" charset="0"/>
              </a:rPr>
              <a:t>куріння</a:t>
            </a:r>
            <a:r>
              <a:rPr lang="ru-RU" b="0" i="0" u="none" strike="noStrike" dirty="0">
                <a:solidFill>
                  <a:srgbClr val="000000"/>
                </a:solidFill>
                <a:effectLst/>
                <a:latin typeface="IBM Plex Sans" panose="020B0503050203000203" pitchFamily="34" charset="0"/>
              </a:rPr>
              <a:t> у </a:t>
            </a:r>
            <a:r>
              <a:rPr lang="ru-RU" b="0" i="0" u="none" strike="noStrike" dirty="0" err="1">
                <a:solidFill>
                  <a:srgbClr val="000000"/>
                </a:solidFill>
                <a:effectLst/>
                <a:latin typeface="IBM Plex Sans" panose="020B0503050203000203" pitchFamily="34" charset="0"/>
              </a:rPr>
              <a:t>громадських</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місцях</a:t>
            </a:r>
            <a:r>
              <a:rPr lang="ru-RU" b="0" i="0" u="none" strike="noStrike" dirty="0">
                <a:solidFill>
                  <a:srgbClr val="000000"/>
                </a:solidFill>
                <a:effectLst/>
                <a:latin typeface="IBM Plex Sans" panose="020B0503050203000203" pitchFamily="34" charset="0"/>
              </a:rPr>
              <a:t>. Людям, </a:t>
            </a:r>
            <a:r>
              <a:rPr lang="ru-RU" b="0" i="0" u="none" strike="noStrike" dirty="0" err="1">
                <a:solidFill>
                  <a:srgbClr val="000000"/>
                </a:solidFill>
                <a:effectLst/>
                <a:latin typeface="IBM Plex Sans" panose="020B0503050203000203" pitchFamily="34" charset="0"/>
              </a:rPr>
              <a:t>які</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хочуть</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відмовитися</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від</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куріння</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важливо</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отримувати</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психологічну</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підтримку</a:t>
            </a:r>
            <a:r>
              <a:rPr lang="ru-RU" b="0" i="0" u="none" strike="noStrike" dirty="0">
                <a:solidFill>
                  <a:srgbClr val="000000"/>
                </a:solidFill>
                <a:effectLst/>
                <a:latin typeface="IBM Plex Sans" panose="020B0503050203000203" pitchFamily="34" charset="0"/>
              </a:rPr>
              <a:t> та </a:t>
            </a:r>
            <a:r>
              <a:rPr lang="ru-RU" b="0" i="0" u="none" strike="noStrike" dirty="0" err="1">
                <a:solidFill>
                  <a:srgbClr val="000000"/>
                </a:solidFill>
                <a:effectLst/>
                <a:latin typeface="IBM Plex Sans" panose="020B0503050203000203" pitchFamily="34" charset="0"/>
              </a:rPr>
              <a:t>допомогу</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спеціалістів</a:t>
            </a:r>
            <a:r>
              <a:rPr lang="ru-RU" b="0" i="0" u="none" strike="noStrike" dirty="0">
                <a:solidFill>
                  <a:srgbClr val="000000"/>
                </a:solidFill>
                <a:effectLst/>
                <a:latin typeface="IBM Plex Sans" panose="020B0503050203000203" pitchFamily="34" charset="0"/>
              </a:rPr>
              <a:t>.</a:t>
            </a:r>
          </a:p>
        </p:txBody>
      </p:sp>
      <p:pic>
        <p:nvPicPr>
          <p:cNvPr id="4098" name="Picture 2" descr="Лекція на тему:”Профілактика тютюнопаління у середовищі підлітків” від –  Житомирський професійний ліцей">
            <a:extLst>
              <a:ext uri="{FF2B5EF4-FFF2-40B4-BE49-F238E27FC236}">
                <a16:creationId xmlns:a16="http://schemas.microsoft.com/office/drawing/2014/main" id="{5A8E4663-2505-31DD-639D-DD79976AFA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4498" y="1674180"/>
            <a:ext cx="5372688" cy="378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Google Shape;115;p 1"/>
          <p:cNvPicPr/>
          <p:nvPr/>
        </p:nvPicPr>
        <p:blipFill>
          <a:blip r:embed="rId2"/>
          <a:stretch/>
        </p:blipFill>
        <p:spPr>
          <a:xfrm>
            <a:off x="2880" y="0"/>
            <a:ext cx="12185640" cy="6851520"/>
          </a:xfrm>
          <a:prstGeom prst="rect">
            <a:avLst/>
          </a:prstGeom>
          <a:ln w="0">
            <a:noFill/>
          </a:ln>
        </p:spPr>
      </p:pic>
      <p:pic>
        <p:nvPicPr>
          <p:cNvPr id="85" name="Рисунок 1"/>
          <p:cNvPicPr/>
          <p:nvPr/>
        </p:nvPicPr>
        <p:blipFill>
          <a:blip r:embed="rId3"/>
          <a:stretch/>
        </p:blipFill>
        <p:spPr>
          <a:xfrm>
            <a:off x="0" y="226080"/>
            <a:ext cx="2186280" cy="1021320"/>
          </a:xfrm>
          <a:prstGeom prst="rect">
            <a:avLst/>
          </a:prstGeom>
          <a:ln w="0">
            <a:noFill/>
          </a:ln>
        </p:spPr>
      </p:pic>
      <p:sp>
        <p:nvSpPr>
          <p:cNvPr id="86" name="Прямоугольник 3"/>
          <p:cNvSpPr/>
          <p:nvPr/>
        </p:nvSpPr>
        <p:spPr>
          <a:xfrm>
            <a:off x="1463040" y="1478880"/>
            <a:ext cx="6043680" cy="39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endParaRPr lang="uk-UA" sz="1800" b="0" strike="noStrike" spc="-1">
              <a:solidFill>
                <a:srgbClr val="000000"/>
              </a:solidFill>
              <a:latin typeface="Arial"/>
            </a:endParaRPr>
          </a:p>
        </p:txBody>
      </p:sp>
      <p:sp>
        <p:nvSpPr>
          <p:cNvPr id="87" name="TextBox 2"/>
          <p:cNvSpPr/>
          <p:nvPr/>
        </p:nvSpPr>
        <p:spPr>
          <a:xfrm>
            <a:off x="1080000" y="1260000"/>
            <a:ext cx="6477480" cy="34148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l"/>
            <a:r>
              <a:rPr lang="ru-RU" sz="2000" i="0" u="none" strike="noStrike" dirty="0">
                <a:solidFill>
                  <a:srgbClr val="000000"/>
                </a:solidFill>
                <a:effectLst/>
                <a:latin typeface="IBM Plex Sans" panose="020B0503050203000203" pitchFamily="34" charset="0"/>
              </a:rPr>
              <a:t>                         Як </a:t>
            </a:r>
            <a:r>
              <a:rPr lang="ru-RU" sz="2000" i="0" u="none" strike="noStrike" dirty="0" err="1">
                <a:solidFill>
                  <a:srgbClr val="000000"/>
                </a:solidFill>
                <a:effectLst/>
                <a:latin typeface="IBM Plex Sans" panose="020B0503050203000203" pitchFamily="34" charset="0"/>
              </a:rPr>
              <a:t>відмовитися</a:t>
            </a:r>
            <a:r>
              <a:rPr lang="ru-RU" sz="2000" i="0" u="none" strike="noStrike" dirty="0">
                <a:solidFill>
                  <a:srgbClr val="000000"/>
                </a:solidFill>
                <a:effectLst/>
                <a:latin typeface="IBM Plex Sans" panose="020B0503050203000203" pitchFamily="34" charset="0"/>
              </a:rPr>
              <a:t> </a:t>
            </a:r>
            <a:r>
              <a:rPr lang="ru-RU" sz="2000" i="0" u="none" strike="noStrike" dirty="0" err="1">
                <a:solidFill>
                  <a:srgbClr val="000000"/>
                </a:solidFill>
                <a:effectLst/>
                <a:latin typeface="IBM Plex Sans" panose="020B0503050203000203" pitchFamily="34" charset="0"/>
              </a:rPr>
              <a:t>від</a:t>
            </a:r>
            <a:r>
              <a:rPr lang="ru-RU" sz="2000" i="0" u="none" strike="noStrike" dirty="0">
                <a:solidFill>
                  <a:srgbClr val="000000"/>
                </a:solidFill>
                <a:effectLst/>
                <a:latin typeface="IBM Plex Sans" panose="020B0503050203000203" pitchFamily="34" charset="0"/>
              </a:rPr>
              <a:t> </a:t>
            </a:r>
            <a:r>
              <a:rPr lang="ru-RU" sz="2000" i="0" u="none" strike="noStrike" dirty="0" err="1">
                <a:solidFill>
                  <a:srgbClr val="000000"/>
                </a:solidFill>
                <a:effectLst/>
                <a:latin typeface="IBM Plex Sans" panose="020B0503050203000203" pitchFamily="34" charset="0"/>
              </a:rPr>
              <a:t>куріння</a:t>
            </a:r>
            <a:endParaRPr lang="ru-RU" sz="2000" i="0" u="none" strike="noStrike" dirty="0">
              <a:solidFill>
                <a:srgbClr val="000000"/>
              </a:solidFill>
              <a:effectLst/>
              <a:latin typeface="IBM Plex Sans" panose="020B0503050203000203" pitchFamily="34" charset="0"/>
            </a:endParaRPr>
          </a:p>
          <a:p>
            <a:pPr algn="l"/>
            <a:endParaRPr lang="ru-RU" b="1" i="0" u="none" strike="noStrike" dirty="0">
              <a:solidFill>
                <a:srgbClr val="000000"/>
              </a:solidFill>
              <a:effectLst/>
              <a:latin typeface="IBM Plex Sans" panose="020B0503050203000203" pitchFamily="34" charset="0"/>
            </a:endParaRPr>
          </a:p>
          <a:p>
            <a:pPr algn="l"/>
            <a:r>
              <a:rPr lang="ru-RU" b="0" i="0" u="none" strike="noStrike" dirty="0" err="1">
                <a:solidFill>
                  <a:srgbClr val="000000"/>
                </a:solidFill>
                <a:effectLst/>
                <a:latin typeface="IBM Plex Sans" panose="020B0503050203000203" pitchFamily="34" charset="0"/>
              </a:rPr>
              <a:t>Відмова</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від</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куріння</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є</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важливим</a:t>
            </a:r>
            <a:r>
              <a:rPr lang="ru-RU" b="0" i="0" u="none" strike="noStrike" dirty="0">
                <a:solidFill>
                  <a:srgbClr val="000000"/>
                </a:solidFill>
                <a:effectLst/>
                <a:latin typeface="IBM Plex Sans" panose="020B0503050203000203" pitchFamily="34" charset="0"/>
              </a:rPr>
              <a:t> кроком до </a:t>
            </a:r>
            <a:r>
              <a:rPr lang="ru-RU" b="0" i="0" u="none" strike="noStrike" dirty="0" err="1">
                <a:solidFill>
                  <a:srgbClr val="000000"/>
                </a:solidFill>
                <a:effectLst/>
                <a:latin typeface="IBM Plex Sans" panose="020B0503050203000203" pitchFamily="34" charset="0"/>
              </a:rPr>
              <a:t>покращення</a:t>
            </a:r>
            <a:r>
              <a:rPr lang="ru-RU" b="0" i="0" u="none" strike="noStrike" dirty="0">
                <a:solidFill>
                  <a:srgbClr val="000000"/>
                </a:solidFill>
                <a:effectLst/>
                <a:latin typeface="IBM Plex Sans" panose="020B0503050203000203" pitchFamily="34" charset="0"/>
              </a:rPr>
              <a:t> стану </a:t>
            </a:r>
            <a:r>
              <a:rPr lang="ru-RU" b="0" i="0" u="none" strike="noStrike" dirty="0" err="1">
                <a:solidFill>
                  <a:srgbClr val="000000"/>
                </a:solidFill>
                <a:effectLst/>
                <a:latin typeface="IBM Plex Sans" panose="020B0503050203000203" pitchFamily="34" charset="0"/>
              </a:rPr>
              <a:t>здоров’я</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людини</a:t>
            </a:r>
            <a:r>
              <a:rPr lang="ru-RU" b="0" i="0" u="none" strike="noStrike" dirty="0">
                <a:solidFill>
                  <a:srgbClr val="000000"/>
                </a:solidFill>
                <a:effectLst/>
                <a:latin typeface="IBM Plex Sans" panose="020B0503050203000203" pitchFamily="34" charset="0"/>
              </a:rPr>
              <a:t>. Для </a:t>
            </a:r>
            <a:r>
              <a:rPr lang="ru-RU" b="0" i="0" u="none" strike="noStrike" dirty="0" err="1">
                <a:solidFill>
                  <a:srgbClr val="000000"/>
                </a:solidFill>
                <a:effectLst/>
                <a:latin typeface="IBM Plex Sans" panose="020B0503050203000203" pitchFamily="34" charset="0"/>
              </a:rPr>
              <a:t>цього</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рекомендується</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поступово</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зменшувати</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кількість</a:t>
            </a:r>
            <a:r>
              <a:rPr lang="ru-RU" b="0" i="0" u="none" strike="noStrike" dirty="0">
                <a:solidFill>
                  <a:srgbClr val="000000"/>
                </a:solidFill>
                <a:effectLst/>
                <a:latin typeface="IBM Plex Sans" panose="020B0503050203000203" pitchFamily="34" charset="0"/>
              </a:rPr>
              <a:t> сигарет, </a:t>
            </a:r>
            <a:r>
              <a:rPr lang="ru-RU" b="0" i="0" u="none" strike="noStrike" dirty="0" err="1">
                <a:solidFill>
                  <a:srgbClr val="000000"/>
                </a:solidFill>
                <a:effectLst/>
                <a:latin typeface="IBM Plex Sans" panose="020B0503050203000203" pitchFamily="34" charset="0"/>
              </a:rPr>
              <a:t>займатися</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фізичною</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активністю</a:t>
            </a:r>
            <a:r>
              <a:rPr lang="ru-RU" b="0" i="0" u="none" strike="noStrike" dirty="0">
                <a:solidFill>
                  <a:srgbClr val="000000"/>
                </a:solidFill>
                <a:effectLst/>
                <a:latin typeface="IBM Plex Sans" panose="020B0503050203000203" pitchFamily="34" charset="0"/>
              </a:rPr>
              <a:t> та вести здоровий </a:t>
            </a:r>
            <a:r>
              <a:rPr lang="ru-RU" b="0" i="0" u="none" strike="noStrike" dirty="0" err="1">
                <a:solidFill>
                  <a:srgbClr val="000000"/>
                </a:solidFill>
                <a:effectLst/>
                <a:latin typeface="IBM Plex Sans" panose="020B0503050203000203" pitchFamily="34" charset="0"/>
              </a:rPr>
              <a:t>спосіб</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життя</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Важливе</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значення</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має</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підтримка</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близьких</a:t>
            </a:r>
            <a:r>
              <a:rPr lang="ru-RU" b="0" i="0" u="none" strike="noStrike" dirty="0">
                <a:solidFill>
                  <a:srgbClr val="000000"/>
                </a:solidFill>
                <a:effectLst/>
                <a:latin typeface="IBM Plex Sans" panose="020B0503050203000203" pitchFamily="34" charset="0"/>
              </a:rPr>
              <a:t> людей та </a:t>
            </a:r>
            <a:r>
              <a:rPr lang="ru-RU" b="0" i="0" u="none" strike="noStrike" dirty="0" err="1">
                <a:solidFill>
                  <a:srgbClr val="000000"/>
                </a:solidFill>
                <a:effectLst/>
                <a:latin typeface="IBM Plex Sans" panose="020B0503050203000203" pitchFamily="34" charset="0"/>
              </a:rPr>
              <a:t>консультація</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лікаря</a:t>
            </a:r>
            <a:r>
              <a:rPr lang="ru-RU" b="0" i="0" u="none" strike="noStrike" dirty="0">
                <a:solidFill>
                  <a:srgbClr val="000000"/>
                </a:solidFill>
                <a:effectLst/>
                <a:latin typeface="IBM Plex Sans" panose="020B0503050203000203" pitchFamily="34" charset="0"/>
              </a:rPr>
              <a:t> у </a:t>
            </a:r>
            <a:r>
              <a:rPr lang="ru-RU" b="0" i="0" u="none" strike="noStrike" dirty="0" err="1">
                <a:solidFill>
                  <a:srgbClr val="000000"/>
                </a:solidFill>
                <a:effectLst/>
                <a:latin typeface="IBM Plex Sans" panose="020B0503050203000203" pitchFamily="34" charset="0"/>
              </a:rPr>
              <a:t>разі</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необхідності</a:t>
            </a:r>
            <a:r>
              <a:rPr lang="ru-RU" b="0" i="0" u="none" strike="noStrike" dirty="0">
                <a:solidFill>
                  <a:srgbClr val="000000"/>
                </a:solidFill>
                <a:effectLst/>
                <a:latin typeface="IBM Plex Sans" panose="020B0503050203000203" pitchFamily="34" charset="0"/>
              </a:rPr>
              <a:t>. Уже через </a:t>
            </a:r>
            <a:r>
              <a:rPr lang="ru-RU" b="0" i="0" u="none" strike="noStrike" dirty="0" err="1">
                <a:solidFill>
                  <a:srgbClr val="000000"/>
                </a:solidFill>
                <a:effectLst/>
                <a:latin typeface="IBM Plex Sans" panose="020B0503050203000203" pitchFamily="34" charset="0"/>
              </a:rPr>
              <a:t>декілька</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тижнів</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після</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відмови</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від</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куріння</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покращується</a:t>
            </a:r>
            <a:r>
              <a:rPr lang="ru-RU" b="0" i="0" u="none" strike="noStrike" dirty="0">
                <a:solidFill>
                  <a:srgbClr val="000000"/>
                </a:solidFill>
                <a:effectLst/>
                <a:latin typeface="IBM Plex Sans" panose="020B0503050203000203" pitchFamily="34" charset="0"/>
              </a:rPr>
              <a:t> робота </a:t>
            </a:r>
            <a:r>
              <a:rPr lang="ru-RU" b="0" i="0" u="none" strike="noStrike" dirty="0" err="1">
                <a:solidFill>
                  <a:srgbClr val="000000"/>
                </a:solidFill>
                <a:effectLst/>
                <a:latin typeface="IBM Plex Sans" panose="020B0503050203000203" pitchFamily="34" charset="0"/>
              </a:rPr>
              <a:t>серцево-судинної</a:t>
            </a:r>
            <a:r>
              <a:rPr lang="ru-RU" b="0" i="0" u="none" strike="noStrike" dirty="0">
                <a:solidFill>
                  <a:srgbClr val="000000"/>
                </a:solidFill>
                <a:effectLst/>
                <a:latin typeface="IBM Plex Sans" panose="020B0503050203000203" pitchFamily="34" charset="0"/>
              </a:rPr>
              <a:t> та </a:t>
            </a:r>
            <a:r>
              <a:rPr lang="ru-RU" b="0" i="0" u="none" strike="noStrike" dirty="0" err="1">
                <a:solidFill>
                  <a:srgbClr val="000000"/>
                </a:solidFill>
                <a:effectLst/>
                <a:latin typeface="IBM Plex Sans" panose="020B0503050203000203" pitchFamily="34" charset="0"/>
              </a:rPr>
              <a:t>дихальної</a:t>
            </a:r>
            <a:r>
              <a:rPr lang="ru-RU" b="0" i="0" u="none" strike="noStrike" dirty="0">
                <a:solidFill>
                  <a:srgbClr val="000000"/>
                </a:solidFill>
                <a:effectLst/>
                <a:latin typeface="IBM Plex Sans" panose="020B0503050203000203" pitchFamily="34" charset="0"/>
              </a:rPr>
              <a:t> систем, а </a:t>
            </a:r>
            <a:r>
              <a:rPr lang="ru-RU" b="0" i="0" u="none" strike="noStrike" dirty="0" err="1">
                <a:solidFill>
                  <a:srgbClr val="000000"/>
                </a:solidFill>
                <a:effectLst/>
                <a:latin typeface="IBM Plex Sans" panose="020B0503050203000203" pitchFamily="34" charset="0"/>
              </a:rPr>
              <a:t>ризик</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розвитку</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багатьох</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небезпечних</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захворювань</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поступово</a:t>
            </a:r>
            <a:r>
              <a:rPr lang="ru-RU" b="0" i="0" u="none" strike="noStrike" dirty="0">
                <a:solidFill>
                  <a:srgbClr val="000000"/>
                </a:solidFill>
                <a:effectLst/>
                <a:latin typeface="IBM Plex Sans" panose="020B0503050203000203" pitchFamily="34" charset="0"/>
              </a:rPr>
              <a:t> </a:t>
            </a:r>
            <a:r>
              <a:rPr lang="ru-RU" b="0" i="0" u="none" strike="noStrike" dirty="0" err="1">
                <a:solidFill>
                  <a:srgbClr val="000000"/>
                </a:solidFill>
                <a:effectLst/>
                <a:latin typeface="IBM Plex Sans" panose="020B0503050203000203" pitchFamily="34" charset="0"/>
              </a:rPr>
              <a:t>знижується</a:t>
            </a:r>
            <a:r>
              <a:rPr lang="ru-RU" b="0" i="0" u="none" strike="noStrike" dirty="0">
                <a:solidFill>
                  <a:srgbClr val="000000"/>
                </a:solidFill>
                <a:effectLst/>
                <a:latin typeface="IBM Plex Sans" panose="020B0503050203000203" pitchFamily="34" charset="0"/>
              </a:rPr>
              <a:t>.</a:t>
            </a:r>
          </a:p>
        </p:txBody>
      </p:sp>
      <p:pic>
        <p:nvPicPr>
          <p:cNvPr id="5122" name="Picture 2" descr="Наслідки тютюнопаління | Блоги БДМУ">
            <a:extLst>
              <a:ext uri="{FF2B5EF4-FFF2-40B4-BE49-F238E27FC236}">
                <a16:creationId xmlns:a16="http://schemas.microsoft.com/office/drawing/2014/main" id="{523E38B6-015D-02EF-1D9A-A88223E00C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7150" y="1478880"/>
            <a:ext cx="3810000"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Google Shape;115;p5"/>
          <p:cNvPicPr/>
          <p:nvPr/>
        </p:nvPicPr>
        <p:blipFill>
          <a:blip r:embed="rId2"/>
          <a:stretch/>
        </p:blipFill>
        <p:spPr>
          <a:xfrm>
            <a:off x="0" y="0"/>
            <a:ext cx="12186720" cy="6852600"/>
          </a:xfrm>
          <a:prstGeom prst="rect">
            <a:avLst/>
          </a:prstGeom>
          <a:ln w="0">
            <a:noFill/>
          </a:ln>
        </p:spPr>
      </p:pic>
      <p:sp>
        <p:nvSpPr>
          <p:cNvPr id="90" name="Прямоугольник 2"/>
          <p:cNvSpPr/>
          <p:nvPr/>
        </p:nvSpPr>
        <p:spPr>
          <a:xfrm>
            <a:off x="478440" y="1842840"/>
            <a:ext cx="11459880" cy="143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uk-UA" sz="4400" b="1" strike="noStrike" spc="-1" dirty="0">
                <a:solidFill>
                  <a:schemeClr val="dk1"/>
                </a:solidFill>
                <a:latin typeface="IBM Plex Sans SemiBold"/>
                <a:ea typeface="IBM Plex Sans SemiBold"/>
              </a:rPr>
              <a:t>Передбачити загрози. </a:t>
            </a:r>
            <a:endParaRPr lang="uk-UA" sz="4400" b="0" strike="noStrike" spc="-1" dirty="0">
              <a:solidFill>
                <a:srgbClr val="000000"/>
              </a:solidFill>
              <a:latin typeface="Arial"/>
            </a:endParaRPr>
          </a:p>
          <a:p>
            <a:pPr algn="ctr" defTabSz="914400">
              <a:lnSpc>
                <a:spcPct val="100000"/>
              </a:lnSpc>
              <a:tabLst>
                <a:tab pos="0" algn="l"/>
              </a:tabLst>
            </a:pPr>
            <a:r>
              <a:rPr lang="uk-UA" sz="4400" b="1" strike="noStrike" spc="-1" dirty="0">
                <a:solidFill>
                  <a:schemeClr val="dk1"/>
                </a:solidFill>
                <a:latin typeface="IBM Plex Sans SemiBold"/>
                <a:ea typeface="IBM Plex Sans SemiBold"/>
              </a:rPr>
              <a:t>Захистити здоров'я.  Зберегти майбутнє</a:t>
            </a:r>
            <a:endParaRPr lang="uk-UA" sz="4400" b="0" strike="noStrike" spc="-1" dirty="0">
              <a:solidFill>
                <a:srgbClr val="000000"/>
              </a:solidFill>
              <a:latin typeface="Arial"/>
            </a:endParaRPr>
          </a:p>
        </p:txBody>
      </p:sp>
      <p:pic>
        <p:nvPicPr>
          <p:cNvPr id="91" name="Рисунок 18"/>
          <p:cNvPicPr/>
          <p:nvPr/>
        </p:nvPicPr>
        <p:blipFill>
          <a:blip r:embed="rId3"/>
          <a:stretch/>
        </p:blipFill>
        <p:spPr>
          <a:xfrm>
            <a:off x="4320000" y="4821120"/>
            <a:ext cx="3312000" cy="165276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15;p5"/>
          <p:cNvPicPr/>
          <p:nvPr/>
        </p:nvPicPr>
        <p:blipFill>
          <a:blip r:embed="rId2"/>
          <a:stretch/>
        </p:blipFill>
        <p:spPr>
          <a:xfrm>
            <a:off x="6480" y="-235440"/>
            <a:ext cx="12185640" cy="7088040"/>
          </a:xfrm>
          <a:prstGeom prst="rect">
            <a:avLst/>
          </a:prstGeom>
          <a:ln w="0">
            <a:noFill/>
          </a:ln>
        </p:spPr>
      </p:pic>
      <p:pic>
        <p:nvPicPr>
          <p:cNvPr id="42" name="Рисунок 7"/>
          <p:cNvPicPr/>
          <p:nvPr/>
        </p:nvPicPr>
        <p:blipFill>
          <a:blip r:embed="rId3"/>
          <a:stretch/>
        </p:blipFill>
        <p:spPr>
          <a:xfrm>
            <a:off x="0" y="395280"/>
            <a:ext cx="2186280" cy="1021320"/>
          </a:xfrm>
          <a:prstGeom prst="rect">
            <a:avLst/>
          </a:prstGeom>
          <a:ln w="0">
            <a:noFill/>
          </a:ln>
        </p:spPr>
      </p:pic>
      <p:sp>
        <p:nvSpPr>
          <p:cNvPr id="43" name="Прямоугольник 1"/>
          <p:cNvSpPr/>
          <p:nvPr/>
        </p:nvSpPr>
        <p:spPr>
          <a:xfrm>
            <a:off x="1814760" y="2476080"/>
            <a:ext cx="345528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ru-RU" sz="4800" b="0" strike="noStrike" spc="-1">
                <a:solidFill>
                  <a:srgbClr val="000000"/>
                </a:solidFill>
                <a:latin typeface="IBM Plex Sans"/>
                <a:ea typeface="Arial"/>
              </a:rPr>
              <a:t> </a:t>
            </a:r>
            <a:endParaRPr lang="uk-UA" sz="4800" b="0" strike="noStrike" spc="-1">
              <a:solidFill>
                <a:srgbClr val="000000"/>
              </a:solidFill>
              <a:latin typeface="Arial"/>
            </a:endParaRPr>
          </a:p>
        </p:txBody>
      </p:sp>
      <p:sp>
        <p:nvSpPr>
          <p:cNvPr id="44" name="Прямоугольник 43"/>
          <p:cNvSpPr/>
          <p:nvPr/>
        </p:nvSpPr>
        <p:spPr>
          <a:xfrm>
            <a:off x="900000" y="1800000"/>
            <a:ext cx="6016320" cy="4560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uk-UA" sz="1800" b="0" strike="noStrike" spc="-1">
              <a:solidFill>
                <a:srgbClr val="000000"/>
              </a:solidFill>
              <a:latin typeface="Arial"/>
            </a:endParaRPr>
          </a:p>
        </p:txBody>
      </p:sp>
      <p:pic>
        <p:nvPicPr>
          <p:cNvPr id="45" name="Рисунок 44"/>
          <p:cNvPicPr/>
          <p:nvPr/>
        </p:nvPicPr>
        <p:blipFill>
          <a:blip r:embed="rId4"/>
          <a:srcRect t="14272" b="14272"/>
          <a:stretch/>
        </p:blipFill>
        <p:spPr>
          <a:xfrm>
            <a:off x="1800000" y="1260000"/>
            <a:ext cx="9720000" cy="486000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Google Shape;115;p5"/>
          <p:cNvPicPr/>
          <p:nvPr/>
        </p:nvPicPr>
        <p:blipFill>
          <a:blip r:embed="rId2"/>
          <a:stretch/>
        </p:blipFill>
        <p:spPr>
          <a:xfrm>
            <a:off x="2520" y="0"/>
            <a:ext cx="12187440" cy="6851520"/>
          </a:xfrm>
          <a:prstGeom prst="rect">
            <a:avLst/>
          </a:prstGeom>
          <a:ln w="0">
            <a:noFill/>
          </a:ln>
        </p:spPr>
      </p:pic>
      <p:pic>
        <p:nvPicPr>
          <p:cNvPr id="47" name="Рисунок 6"/>
          <p:cNvPicPr/>
          <p:nvPr/>
        </p:nvPicPr>
        <p:blipFill>
          <a:blip r:embed="rId3"/>
          <a:stretch/>
        </p:blipFill>
        <p:spPr>
          <a:xfrm>
            <a:off x="154800" y="151920"/>
            <a:ext cx="2186280" cy="1021320"/>
          </a:xfrm>
          <a:prstGeom prst="rect">
            <a:avLst/>
          </a:prstGeom>
          <a:ln w="0">
            <a:noFill/>
          </a:ln>
        </p:spPr>
      </p:pic>
      <p:sp>
        <p:nvSpPr>
          <p:cNvPr id="48" name="TextBox 3"/>
          <p:cNvSpPr/>
          <p:nvPr/>
        </p:nvSpPr>
        <p:spPr>
          <a:xfrm>
            <a:off x="5683320" y="1350360"/>
            <a:ext cx="555012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br>
              <a:rPr sz="2400"/>
            </a:br>
            <a:endParaRPr lang="uk-UA" sz="2400" b="0" strike="noStrike" spc="-1">
              <a:solidFill>
                <a:srgbClr val="000000"/>
              </a:solidFill>
              <a:latin typeface="Arial"/>
            </a:endParaRPr>
          </a:p>
        </p:txBody>
      </p:sp>
      <p:sp>
        <p:nvSpPr>
          <p:cNvPr id="49" name="TextBox 3"/>
          <p:cNvSpPr/>
          <p:nvPr/>
        </p:nvSpPr>
        <p:spPr>
          <a:xfrm>
            <a:off x="1440000" y="1080000"/>
            <a:ext cx="8999280" cy="577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1191"/>
              </a:spcBef>
              <a:spcAft>
                <a:spcPts val="992"/>
              </a:spcAft>
            </a:pPr>
            <a:r>
              <a:rPr lang="uk-UA" sz="2000" b="0" strike="noStrike" spc="-1" dirty="0">
                <a:solidFill>
                  <a:srgbClr val="000000"/>
                </a:solidFill>
                <a:latin typeface="IBM Plex Sans Light"/>
                <a:ea typeface="NSimSun"/>
              </a:rPr>
              <a:t>  </a:t>
            </a:r>
            <a:endParaRPr lang="uk-UA" sz="2000" b="0" strike="noStrike" spc="-1" dirty="0">
              <a:solidFill>
                <a:srgbClr val="000000"/>
              </a:solidFill>
              <a:latin typeface="Arial"/>
            </a:endParaRPr>
          </a:p>
          <a:p>
            <a:pPr defTabSz="914400">
              <a:lnSpc>
                <a:spcPct val="100000"/>
              </a:lnSpc>
              <a:spcBef>
                <a:spcPts val="1191"/>
              </a:spcBef>
              <a:spcAft>
                <a:spcPts val="992"/>
              </a:spcAft>
            </a:pPr>
            <a:r>
              <a:rPr lang="uk-UA" sz="2000" b="0" strike="noStrike" spc="-1" dirty="0">
                <a:solidFill>
                  <a:srgbClr val="000000"/>
                </a:solidFill>
                <a:latin typeface="IBM Plex Sans Light"/>
                <a:ea typeface="NSimSun"/>
              </a:rPr>
              <a:t>Всесвітній день без тютюну — це глобальна кампанія, яка проводиться щорічно 31 травня з метою підвищення обізнаності про шкоду куріння для здоров’я людини та навколишнього середовища, а також для сприяння зусиллям щодо зменшення споживання тютюну та боротьби з тютюновою залежністю.</a:t>
            </a:r>
            <a:endParaRPr lang="uk-UA" sz="2000" b="0" strike="noStrike" spc="-1" dirty="0">
              <a:solidFill>
                <a:srgbClr val="000000"/>
              </a:solidFill>
              <a:latin typeface="Arial"/>
            </a:endParaRPr>
          </a:p>
          <a:p>
            <a:pPr defTabSz="914400">
              <a:lnSpc>
                <a:spcPct val="100000"/>
              </a:lnSpc>
              <a:spcBef>
                <a:spcPts val="1191"/>
              </a:spcBef>
              <a:spcAft>
                <a:spcPts val="992"/>
              </a:spcAft>
            </a:pPr>
            <a:r>
              <a:rPr lang="uk-UA" sz="2000" b="0" strike="noStrike" spc="-1" dirty="0">
                <a:solidFill>
                  <a:srgbClr val="000000"/>
                </a:solidFill>
                <a:latin typeface="IBM Plex Sans Light"/>
                <a:ea typeface="NSimSun"/>
              </a:rPr>
              <a:t>Чому саме 31 травня?</a:t>
            </a:r>
            <a:endParaRPr lang="uk-UA" sz="2000" b="0" strike="noStrike" spc="-1" dirty="0">
              <a:solidFill>
                <a:srgbClr val="000000"/>
              </a:solidFill>
              <a:latin typeface="Arial"/>
            </a:endParaRPr>
          </a:p>
          <a:p>
            <a:pPr defTabSz="914400">
              <a:lnSpc>
                <a:spcPct val="100000"/>
              </a:lnSpc>
              <a:spcBef>
                <a:spcPts val="1191"/>
              </a:spcBef>
              <a:spcAft>
                <a:spcPts val="992"/>
              </a:spcAft>
            </a:pPr>
            <a:r>
              <a:rPr lang="uk-UA" sz="2000" b="0" strike="noStrike" spc="-1" dirty="0">
                <a:solidFill>
                  <a:srgbClr val="000000"/>
                </a:solidFill>
                <a:latin typeface="IBM Plex Sans Light"/>
                <a:ea typeface="NSimSun"/>
              </a:rPr>
              <a:t>Ця дата була обрана Всесвітньою Організацією Охорони Здоров’я (ВООЗ) у 1987 році для відзначення початку кампанії проти тютюну. Вона символізує необхідність вжиття заходів для захисту людського здоров’я від шкідливих наслідків куріння та пропаганди здорового способу життя. Крім того, ця дата нагадує про глобальні зусилля щодо обмеження реклами тютюнових виробів і підвищення обізнаності щодо тютюнової епідемії.</a:t>
            </a:r>
            <a:endParaRPr lang="uk-UA" sz="2000" b="0" strike="noStrike" spc="-1" dirty="0">
              <a:solidFill>
                <a:srgbClr val="000000"/>
              </a:solidFill>
              <a:latin typeface="Arial"/>
            </a:endParaRPr>
          </a:p>
          <a:p>
            <a:pPr defTabSz="914400">
              <a:lnSpc>
                <a:spcPct val="100000"/>
              </a:lnSpc>
              <a:spcBef>
                <a:spcPts val="1191"/>
              </a:spcBef>
              <a:spcAft>
                <a:spcPts val="992"/>
              </a:spcAft>
            </a:pPr>
            <a:endParaRPr lang="uk-UA" sz="2000" b="0" strike="noStrike" spc="-1" dirty="0">
              <a:solidFill>
                <a:srgbClr val="000000"/>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Google Shape;115;p5"/>
          <p:cNvPicPr/>
          <p:nvPr/>
        </p:nvPicPr>
        <p:blipFill>
          <a:blip r:embed="rId2"/>
          <a:stretch/>
        </p:blipFill>
        <p:spPr>
          <a:xfrm>
            <a:off x="2520" y="-33120"/>
            <a:ext cx="12185640" cy="6885720"/>
          </a:xfrm>
          <a:prstGeom prst="rect">
            <a:avLst/>
          </a:prstGeom>
          <a:ln w="0">
            <a:noFill/>
          </a:ln>
        </p:spPr>
      </p:pic>
      <p:pic>
        <p:nvPicPr>
          <p:cNvPr id="51" name="Рисунок 4"/>
          <p:cNvPicPr/>
          <p:nvPr/>
        </p:nvPicPr>
        <p:blipFill>
          <a:blip r:embed="rId3"/>
          <a:stretch/>
        </p:blipFill>
        <p:spPr>
          <a:xfrm>
            <a:off x="0" y="226080"/>
            <a:ext cx="2186280" cy="1021320"/>
          </a:xfrm>
          <a:prstGeom prst="rect">
            <a:avLst/>
          </a:prstGeom>
          <a:ln w="0">
            <a:noFill/>
          </a:ln>
        </p:spPr>
      </p:pic>
      <p:sp>
        <p:nvSpPr>
          <p:cNvPr id="52" name="Прямоугольник 1"/>
          <p:cNvSpPr/>
          <p:nvPr/>
        </p:nvSpPr>
        <p:spPr>
          <a:xfrm>
            <a:off x="720000" y="1249920"/>
            <a:ext cx="6659280" cy="5011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t">
            <a:spAutoFit/>
          </a:bodyPr>
          <a:lstStyle/>
          <a:p>
            <a:pPr defTabSz="914400">
              <a:lnSpc>
                <a:spcPct val="100000"/>
              </a:lnSpc>
              <a:spcBef>
                <a:spcPts val="1191"/>
              </a:spcBef>
              <a:spcAft>
                <a:spcPts val="992"/>
              </a:spcAft>
            </a:pPr>
            <a:r>
              <a:rPr lang="ru-RU" sz="1800" b="0" strike="noStrike" spc="-1">
                <a:solidFill>
                  <a:schemeClr val="dk1"/>
                </a:solidFill>
                <a:latin typeface="Arial"/>
                <a:ea typeface="Microsoft YaHei"/>
              </a:rPr>
              <a:t> </a:t>
            </a:r>
            <a:r>
              <a:rPr lang="uk-UA" sz="2000" b="0" strike="noStrike" spc="-1">
                <a:solidFill>
                  <a:schemeClr val="dk1"/>
                </a:solidFill>
                <a:latin typeface="IBM Plex Sans SemiBold"/>
                <a:ea typeface="NSimSun"/>
              </a:rPr>
              <a:t>       </a:t>
            </a:r>
            <a:r>
              <a:rPr lang="uk-UA" sz="2000" b="0" strike="noStrike" spc="-1">
                <a:solidFill>
                  <a:schemeClr val="dk1"/>
                </a:solidFill>
                <a:latin typeface="IBM Plex Sans Light"/>
                <a:ea typeface="NSimSun"/>
              </a:rPr>
              <a:t>                    </a:t>
            </a:r>
            <a:r>
              <a:rPr lang="uk-UA" sz="2000" b="1" strike="noStrike" spc="-1">
                <a:solidFill>
                  <a:schemeClr val="dk1"/>
                </a:solidFill>
                <a:latin typeface="IBM Plex Sans Light"/>
                <a:ea typeface="NSimSun"/>
              </a:rPr>
              <a:t>Поширеність куріння у світі</a:t>
            </a:r>
            <a:endParaRPr lang="uk-UA" sz="2000" b="0" strike="noStrike" spc="-1">
              <a:solidFill>
                <a:srgbClr val="000000"/>
              </a:solidFill>
              <a:latin typeface="Arial"/>
            </a:endParaRPr>
          </a:p>
          <a:p>
            <a:pPr defTabSz="914400">
              <a:lnSpc>
                <a:spcPct val="100000"/>
              </a:lnSpc>
              <a:spcBef>
                <a:spcPts val="1191"/>
              </a:spcBef>
              <a:spcAft>
                <a:spcPts val="992"/>
              </a:spcAft>
            </a:pPr>
            <a:r>
              <a:rPr lang="uk-UA" sz="2000" b="0" strike="noStrike" spc="-1">
                <a:solidFill>
                  <a:schemeClr val="dk1"/>
                </a:solidFill>
                <a:latin typeface="IBM Plex Sans Light"/>
                <a:ea typeface="NSimSun"/>
              </a:rPr>
              <a:t>Куріння є однією з найбільш поширених шкідливих звичок у світі. За даними Всесвітньої організації охорони здоров’я (ВООЗ), понад 1 мільярд людей курять у всьому світі, що становить близько 20-25% дорослого населення. Куріння поширене у різних країнах і регіонах, хоча рівень його prevalence значно варіює залежно від соціально-економічних факторів, культури та законодавчих заходів.</a:t>
            </a:r>
            <a:endParaRPr lang="uk-UA" sz="2000" b="0" strike="noStrike" spc="-1">
              <a:solidFill>
                <a:srgbClr val="000000"/>
              </a:solidFill>
              <a:latin typeface="Arial"/>
            </a:endParaRPr>
          </a:p>
          <a:p>
            <a:pPr defTabSz="914400">
              <a:lnSpc>
                <a:spcPct val="100000"/>
              </a:lnSpc>
              <a:spcBef>
                <a:spcPts val="1191"/>
              </a:spcBef>
              <a:spcAft>
                <a:spcPts val="992"/>
              </a:spcAft>
            </a:pPr>
            <a:endParaRPr lang="uk-UA" sz="2000" b="0" strike="noStrike" spc="-1">
              <a:solidFill>
                <a:srgbClr val="000000"/>
              </a:solidFill>
              <a:latin typeface="Arial"/>
            </a:endParaRPr>
          </a:p>
          <a:p>
            <a:pPr defTabSz="914400">
              <a:lnSpc>
                <a:spcPct val="100000"/>
              </a:lnSpc>
              <a:spcBef>
                <a:spcPts val="1191"/>
              </a:spcBef>
              <a:spcAft>
                <a:spcPts val="992"/>
              </a:spcAft>
            </a:pPr>
            <a:r>
              <a:rPr lang="uk-UA" sz="2000" b="0" strike="noStrike" spc="-1">
                <a:solidFill>
                  <a:schemeClr val="dk1"/>
                </a:solidFill>
                <a:latin typeface="IBM Plex Sans Light"/>
                <a:ea typeface="NSimSun"/>
              </a:rPr>
              <a:t>  </a:t>
            </a:r>
            <a:endParaRPr lang="uk-UA" sz="2000" b="0" strike="noStrike" spc="-1">
              <a:solidFill>
                <a:srgbClr val="000000"/>
              </a:solidFill>
              <a:latin typeface="Arial"/>
            </a:endParaRPr>
          </a:p>
          <a:p>
            <a:pPr defTabSz="914400">
              <a:lnSpc>
                <a:spcPct val="100000"/>
              </a:lnSpc>
            </a:pPr>
            <a:br>
              <a:rPr sz="2000"/>
            </a:br>
            <a:endParaRPr lang="uk-UA" sz="2000" b="0" strike="noStrike" spc="-1">
              <a:solidFill>
                <a:srgbClr val="000000"/>
              </a:solidFill>
              <a:latin typeface="Arial"/>
            </a:endParaRPr>
          </a:p>
        </p:txBody>
      </p:sp>
      <p:pic>
        <p:nvPicPr>
          <p:cNvPr id="53" name="Рисунок 52"/>
          <p:cNvPicPr/>
          <p:nvPr/>
        </p:nvPicPr>
        <p:blipFill>
          <a:blip r:embed="rId4"/>
          <a:stretch/>
        </p:blipFill>
        <p:spPr>
          <a:xfrm>
            <a:off x="7560000" y="1440000"/>
            <a:ext cx="3959640" cy="341964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5;p5"/>
          <p:cNvPicPr/>
          <p:nvPr/>
        </p:nvPicPr>
        <p:blipFill>
          <a:blip r:embed="rId2"/>
          <a:srcRect t="-2453" b="3"/>
          <a:stretch/>
        </p:blipFill>
        <p:spPr>
          <a:xfrm>
            <a:off x="6120" y="-180000"/>
            <a:ext cx="12185640" cy="7019280"/>
          </a:xfrm>
          <a:prstGeom prst="rect">
            <a:avLst/>
          </a:prstGeom>
          <a:ln w="0">
            <a:noFill/>
          </a:ln>
        </p:spPr>
      </p:pic>
      <p:pic>
        <p:nvPicPr>
          <p:cNvPr id="55" name="Рисунок 5"/>
          <p:cNvPicPr/>
          <p:nvPr/>
        </p:nvPicPr>
        <p:blipFill>
          <a:blip r:embed="rId3"/>
          <a:stretch/>
        </p:blipFill>
        <p:spPr>
          <a:xfrm>
            <a:off x="0" y="226080"/>
            <a:ext cx="2186280" cy="1021320"/>
          </a:xfrm>
          <a:prstGeom prst="rect">
            <a:avLst/>
          </a:prstGeom>
          <a:ln w="0">
            <a:noFill/>
          </a:ln>
        </p:spPr>
      </p:pic>
      <p:sp>
        <p:nvSpPr>
          <p:cNvPr id="56" name="Прямоугольник 1"/>
          <p:cNvSpPr/>
          <p:nvPr/>
        </p:nvSpPr>
        <p:spPr>
          <a:xfrm>
            <a:off x="1688040" y="1252800"/>
            <a:ext cx="9293400" cy="39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uk-UA" sz="1800" b="0" strike="noStrike" spc="-1">
              <a:solidFill>
                <a:srgbClr val="000000"/>
              </a:solidFill>
              <a:latin typeface="Arial"/>
            </a:endParaRPr>
          </a:p>
        </p:txBody>
      </p:sp>
      <p:sp>
        <p:nvSpPr>
          <p:cNvPr id="57" name="Прямоугольник 56"/>
          <p:cNvSpPr/>
          <p:nvPr/>
        </p:nvSpPr>
        <p:spPr>
          <a:xfrm rot="6000">
            <a:off x="1084320" y="1078200"/>
            <a:ext cx="7919280" cy="522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ru-RU" sz="1800" b="0" strike="noStrike" spc="-1" dirty="0">
                <a:solidFill>
                  <a:schemeClr val="dk1"/>
                </a:solidFill>
                <a:latin typeface="Arial"/>
                <a:ea typeface="Microsoft YaHei"/>
              </a:rPr>
              <a:t>            </a:t>
            </a:r>
            <a:r>
              <a:rPr lang="ru-RU" sz="2000" b="0" strike="noStrike" spc="-1" dirty="0">
                <a:solidFill>
                  <a:schemeClr val="dk1"/>
                </a:solidFill>
                <a:latin typeface="IBM Plex Sans ExtraLight"/>
                <a:ea typeface="Microsoft YaHei"/>
              </a:rPr>
              <a:t> </a:t>
            </a:r>
            <a:r>
              <a:rPr lang="uk-UA" sz="2000" b="0" strike="noStrike" spc="-1" dirty="0">
                <a:solidFill>
                  <a:schemeClr val="dk1"/>
                </a:solidFill>
                <a:latin typeface="IBM Plex Sans SemiBold"/>
                <a:ea typeface="NSimSun"/>
              </a:rPr>
              <a:t>                          </a:t>
            </a:r>
            <a:r>
              <a:rPr lang="uk-UA" sz="2200" b="1" strike="noStrike" spc="-1" dirty="0">
                <a:solidFill>
                  <a:schemeClr val="dk1"/>
                </a:solidFill>
                <a:latin typeface="IBM Plex Sans SemiBold"/>
                <a:ea typeface="NSimSun"/>
              </a:rPr>
              <a:t>  </a:t>
            </a:r>
            <a:r>
              <a:rPr lang="uk-UA" sz="2200" b="1" strike="noStrike" spc="-1" dirty="0">
                <a:solidFill>
                  <a:schemeClr val="dk1"/>
                </a:solidFill>
                <a:latin typeface="IBM Plex Sans Light"/>
                <a:ea typeface="NSimSun"/>
              </a:rPr>
              <a:t>Вплив на здоров’я людей</a:t>
            </a:r>
            <a:endParaRPr lang="uk-UA" sz="2200" b="0" strike="noStrike" spc="-1" dirty="0">
              <a:solidFill>
                <a:srgbClr val="000000"/>
              </a:solidFill>
              <a:latin typeface="Arial"/>
            </a:endParaRPr>
          </a:p>
          <a:p>
            <a:pPr defTabSz="914400">
              <a:lnSpc>
                <a:spcPct val="100000"/>
              </a:lnSpc>
              <a:spcBef>
                <a:spcPts val="1191"/>
              </a:spcBef>
              <a:spcAft>
                <a:spcPts val="992"/>
              </a:spcAft>
            </a:pPr>
            <a:r>
              <a:rPr lang="uk-UA" sz="2000" b="0" strike="noStrike" spc="-1" dirty="0">
                <a:solidFill>
                  <a:schemeClr val="dk1"/>
                </a:solidFill>
                <a:latin typeface="IBM Plex Sans Light"/>
                <a:ea typeface="NSimSun"/>
              </a:rPr>
              <a:t>Куріння є головною причиною </a:t>
            </a:r>
            <a:r>
              <a:rPr lang="uk-UA" sz="2000" b="0" strike="noStrike" spc="-1" dirty="0" err="1">
                <a:solidFill>
                  <a:schemeClr val="dk1"/>
                </a:solidFill>
                <a:latin typeface="IBM Plex Sans Light"/>
                <a:ea typeface="NSimSun"/>
              </a:rPr>
              <a:t>preventable</a:t>
            </a:r>
            <a:r>
              <a:rPr lang="uk-UA" sz="2000" b="0" strike="noStrike" spc="-1" dirty="0">
                <a:solidFill>
                  <a:schemeClr val="dk1"/>
                </a:solidFill>
                <a:latin typeface="IBM Plex Sans Light"/>
                <a:ea typeface="NSimSun"/>
              </a:rPr>
              <a:t> смертності у світі. Воно сприяє розвитку багатьох серйозних захворювань, включаючи: рак легень, ротової порожнини, гортані, стравоходу, сечового міхура та інших органів;    хронічні обструктивні захворювання легень (ХОЗЛ) та бронхіту;  серцево-судинні захворювання, включаючи інфаркт міокарда та інсульт; проблеми з репродуктивною функцією, в тому числі у вагітних;  імунні порушення та підвищену чутливість до інфекцій.                    Крім того, пасивне куріння (дихання тютюнового диму сторонніми) також має негативний вплив на здоров’я, збільшуючи ризик розвитку тих самих захворювань у </a:t>
            </a:r>
            <a:r>
              <a:rPr lang="uk-UA" sz="2000" b="0" strike="noStrike" spc="-1" dirty="0" err="1">
                <a:solidFill>
                  <a:schemeClr val="dk1"/>
                </a:solidFill>
                <a:latin typeface="IBM Plex Sans Light"/>
                <a:ea typeface="NSimSun"/>
              </a:rPr>
              <a:t>непрацівників</a:t>
            </a:r>
            <a:r>
              <a:rPr lang="uk-UA" sz="2000" b="0" strike="noStrike" spc="-1" dirty="0">
                <a:solidFill>
                  <a:schemeClr val="dk1"/>
                </a:solidFill>
                <a:latin typeface="IBM Plex Sans Light"/>
                <a:ea typeface="NSimSun"/>
              </a:rPr>
              <a:t>.</a:t>
            </a:r>
            <a:endParaRPr lang="uk-UA" sz="2000" b="0" strike="noStrike" spc="-1" dirty="0">
              <a:solidFill>
                <a:srgbClr val="000000"/>
              </a:solidFill>
              <a:latin typeface="Arial"/>
            </a:endParaRPr>
          </a:p>
          <a:p>
            <a:pPr defTabSz="914400">
              <a:lnSpc>
                <a:spcPct val="100000"/>
              </a:lnSpc>
              <a:spcBef>
                <a:spcPts val="1191"/>
              </a:spcBef>
              <a:spcAft>
                <a:spcPts val="992"/>
              </a:spcAft>
            </a:pPr>
            <a:endParaRPr lang="uk-UA" sz="2000" b="0" strike="noStrike" spc="-1" dirty="0">
              <a:solidFill>
                <a:srgbClr val="000000"/>
              </a:solidFill>
              <a:latin typeface="Arial"/>
            </a:endParaRPr>
          </a:p>
          <a:p>
            <a:pPr defTabSz="914400">
              <a:lnSpc>
                <a:spcPct val="100000"/>
              </a:lnSpc>
              <a:spcBef>
                <a:spcPts val="1191"/>
              </a:spcBef>
              <a:spcAft>
                <a:spcPts val="992"/>
              </a:spcAft>
            </a:pPr>
            <a:endParaRPr lang="uk-UA" sz="1800" b="0" strike="noStrike" spc="-1" dirty="0">
              <a:solidFill>
                <a:srgbClr val="000000"/>
              </a:solidFill>
              <a:latin typeface="Arial"/>
            </a:endParaRPr>
          </a:p>
          <a:p>
            <a:pPr defTabSz="914400">
              <a:lnSpc>
                <a:spcPct val="100000"/>
              </a:lnSpc>
              <a:spcBef>
                <a:spcPts val="1191"/>
              </a:spcBef>
              <a:spcAft>
                <a:spcPts val="992"/>
              </a:spcAft>
            </a:pPr>
            <a:r>
              <a:rPr lang="uk-UA" sz="1800" b="0" strike="noStrike" spc="-1" dirty="0">
                <a:solidFill>
                  <a:schemeClr val="dk1"/>
                </a:solidFill>
                <a:latin typeface="IBM Plex Sans ExtraLight"/>
                <a:ea typeface="NSimSun"/>
              </a:rPr>
              <a:t>  </a:t>
            </a:r>
            <a:endParaRPr lang="uk-UA" sz="1800" b="0" strike="noStrike" spc="-1" dirty="0">
              <a:solidFill>
                <a:srgbClr val="000000"/>
              </a:solidFill>
              <a:latin typeface="Arial"/>
            </a:endParaRPr>
          </a:p>
          <a:p>
            <a:pPr defTabSz="914400">
              <a:lnSpc>
                <a:spcPct val="100000"/>
              </a:lnSpc>
            </a:pPr>
            <a:endParaRPr lang="uk-UA" sz="2000" b="0" strike="noStrike" spc="-1" dirty="0">
              <a:solidFill>
                <a:srgbClr val="000000"/>
              </a:solidFill>
              <a:latin typeface="Arial"/>
            </a:endParaRPr>
          </a:p>
        </p:txBody>
      </p:sp>
      <p:pic>
        <p:nvPicPr>
          <p:cNvPr id="58" name="Рисунок 57"/>
          <p:cNvPicPr/>
          <p:nvPr/>
        </p:nvPicPr>
        <p:blipFill>
          <a:blip r:embed="rId4"/>
          <a:srcRect l="25903" t="45446"/>
          <a:stretch/>
        </p:blipFill>
        <p:spPr>
          <a:xfrm>
            <a:off x="9393120" y="3420360"/>
            <a:ext cx="2306880" cy="2159280"/>
          </a:xfrm>
          <a:prstGeom prst="rect">
            <a:avLst/>
          </a:prstGeom>
          <a:ln w="0">
            <a:noFill/>
          </a:ln>
        </p:spPr>
      </p:pic>
      <p:pic>
        <p:nvPicPr>
          <p:cNvPr id="59" name="Рисунок 58"/>
          <p:cNvPicPr/>
          <p:nvPr/>
        </p:nvPicPr>
        <p:blipFill>
          <a:blip r:embed="rId5"/>
          <a:srcRect t="-9983" b="10011"/>
          <a:stretch/>
        </p:blipFill>
        <p:spPr>
          <a:xfrm>
            <a:off x="9421920" y="1260000"/>
            <a:ext cx="2278080" cy="197964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Google Shape;115;p5"/>
          <p:cNvPicPr/>
          <p:nvPr/>
        </p:nvPicPr>
        <p:blipFill>
          <a:blip r:embed="rId2"/>
          <a:stretch/>
        </p:blipFill>
        <p:spPr>
          <a:xfrm>
            <a:off x="3960" y="0"/>
            <a:ext cx="12185640" cy="6851520"/>
          </a:xfrm>
          <a:prstGeom prst="rect">
            <a:avLst/>
          </a:prstGeom>
          <a:ln w="0">
            <a:noFill/>
          </a:ln>
        </p:spPr>
      </p:pic>
      <p:pic>
        <p:nvPicPr>
          <p:cNvPr id="61" name="Рисунок 5"/>
          <p:cNvPicPr/>
          <p:nvPr/>
        </p:nvPicPr>
        <p:blipFill>
          <a:blip r:embed="rId3"/>
          <a:stretch/>
        </p:blipFill>
        <p:spPr>
          <a:xfrm>
            <a:off x="0" y="226080"/>
            <a:ext cx="2186280" cy="1021320"/>
          </a:xfrm>
          <a:prstGeom prst="rect">
            <a:avLst/>
          </a:prstGeom>
          <a:ln w="0">
            <a:noFill/>
          </a:ln>
        </p:spPr>
      </p:pic>
      <p:sp>
        <p:nvSpPr>
          <p:cNvPr id="62" name="Прямоугольник 2"/>
          <p:cNvSpPr/>
          <p:nvPr/>
        </p:nvSpPr>
        <p:spPr>
          <a:xfrm>
            <a:off x="1786680" y="1804320"/>
            <a:ext cx="97999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400"/>
              </a:spcBef>
            </a:pPr>
            <a:r>
              <a:rPr lang="uk-UA" sz="2000" b="0" strike="noStrike" spc="-1">
                <a:solidFill>
                  <a:srgbClr val="000000"/>
                </a:solidFill>
                <a:latin typeface="IBM Plex Sans Regular"/>
              </a:rPr>
              <a:t>                                                   </a:t>
            </a:r>
            <a:endParaRPr lang="uk-UA" sz="2000" b="0" strike="noStrike" spc="-1">
              <a:solidFill>
                <a:srgbClr val="000000"/>
              </a:solidFill>
              <a:latin typeface="Arial"/>
            </a:endParaRPr>
          </a:p>
        </p:txBody>
      </p:sp>
      <p:sp>
        <p:nvSpPr>
          <p:cNvPr id="63" name="Прямоугольник 62"/>
          <p:cNvSpPr/>
          <p:nvPr/>
        </p:nvSpPr>
        <p:spPr>
          <a:xfrm>
            <a:off x="1260000" y="1081440"/>
            <a:ext cx="10619280" cy="5577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ru-RU" sz="2000" b="0" strike="noStrike" spc="-1" dirty="0">
                <a:solidFill>
                  <a:srgbClr val="000000"/>
                </a:solidFill>
                <a:latin typeface="IBM Plex Sans Light"/>
                <a:ea typeface="Microsoft YaHei"/>
              </a:rPr>
              <a:t>                                                              </a:t>
            </a:r>
            <a:r>
              <a:rPr lang="ru-RU" sz="2200" b="1" strike="noStrike" spc="-1" dirty="0" err="1">
                <a:solidFill>
                  <a:srgbClr val="000000"/>
                </a:solidFill>
                <a:latin typeface="IBM Plex Sans Light"/>
                <a:ea typeface="Microsoft YaHei"/>
              </a:rPr>
              <a:t>Вплив</a:t>
            </a:r>
            <a:r>
              <a:rPr lang="ru-RU" sz="2200" b="1" strike="noStrike" spc="-1" dirty="0">
                <a:solidFill>
                  <a:srgbClr val="000000"/>
                </a:solidFill>
                <a:latin typeface="IBM Plex Sans Light"/>
                <a:ea typeface="Microsoft YaHei"/>
              </a:rPr>
              <a:t> на </a:t>
            </a:r>
            <a:r>
              <a:rPr lang="ru-RU" sz="2200" b="1" strike="noStrike" spc="-1" dirty="0" err="1">
                <a:solidFill>
                  <a:srgbClr val="000000"/>
                </a:solidFill>
                <a:latin typeface="IBM Plex Sans Light"/>
                <a:ea typeface="Microsoft YaHei"/>
              </a:rPr>
              <a:t>довкілля</a:t>
            </a:r>
            <a:endParaRPr lang="uk-UA" sz="2200" b="0" strike="noStrike" spc="-1" dirty="0">
              <a:solidFill>
                <a:srgbClr val="000000"/>
              </a:solidFill>
              <a:latin typeface="Arial"/>
            </a:endParaRPr>
          </a:p>
          <a:p>
            <a:pPr>
              <a:lnSpc>
                <a:spcPct val="100000"/>
              </a:lnSpc>
              <a:spcBef>
                <a:spcPts val="1191"/>
              </a:spcBef>
              <a:spcAft>
                <a:spcPts val="992"/>
              </a:spcAft>
            </a:pPr>
            <a:r>
              <a:rPr lang="ru-RU" sz="2000" b="0" strike="noStrike" spc="-1" dirty="0" err="1">
                <a:solidFill>
                  <a:srgbClr val="000000"/>
                </a:solidFill>
                <a:latin typeface="IBM Plex Sans Light"/>
                <a:ea typeface="Microsoft YaHei"/>
              </a:rPr>
              <a:t>Куріння</a:t>
            </a:r>
            <a:r>
              <a:rPr lang="ru-RU" sz="2000" b="0" strike="noStrike" spc="-1" dirty="0">
                <a:solidFill>
                  <a:srgbClr val="000000"/>
                </a:solidFill>
                <a:latin typeface="IBM Plex Sans Light"/>
                <a:ea typeface="Microsoft YaHei"/>
              </a:rPr>
              <a:t> негативно </a:t>
            </a:r>
            <a:r>
              <a:rPr lang="ru-RU" sz="2000" b="0" strike="noStrike" spc="-1" dirty="0" err="1">
                <a:solidFill>
                  <a:srgbClr val="000000"/>
                </a:solidFill>
                <a:latin typeface="IBM Plex Sans Light"/>
                <a:ea typeface="Microsoft YaHei"/>
              </a:rPr>
              <a:t>впливає</a:t>
            </a:r>
            <a:r>
              <a:rPr lang="ru-RU" sz="2000" b="0" strike="noStrike" spc="-1" dirty="0">
                <a:solidFill>
                  <a:srgbClr val="000000"/>
                </a:solidFill>
                <a:latin typeface="IBM Plex Sans Light"/>
                <a:ea typeface="Microsoft YaHei"/>
              </a:rPr>
              <a:t> і на </a:t>
            </a:r>
            <a:r>
              <a:rPr lang="ru-RU" sz="2000" b="0" strike="noStrike" spc="-1" dirty="0" err="1">
                <a:solidFill>
                  <a:srgbClr val="000000"/>
                </a:solidFill>
                <a:latin typeface="IBM Plex Sans Light"/>
                <a:ea typeface="Microsoft YaHei"/>
              </a:rPr>
              <a:t>довкілля</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Викиди</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токсичних</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речовин</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тютюновий</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дим</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містить</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понад</a:t>
            </a:r>
            <a:r>
              <a:rPr lang="ru-RU" sz="2000" b="0" strike="noStrike" spc="-1" dirty="0">
                <a:solidFill>
                  <a:srgbClr val="000000"/>
                </a:solidFill>
                <a:latin typeface="IBM Plex Sans Light"/>
                <a:ea typeface="Microsoft YaHei"/>
              </a:rPr>
              <a:t> 7000 </a:t>
            </a:r>
            <a:r>
              <a:rPr lang="ru-RU" sz="2000" b="0" strike="noStrike" spc="-1" dirty="0" err="1">
                <a:solidFill>
                  <a:srgbClr val="000000"/>
                </a:solidFill>
                <a:latin typeface="IBM Plex Sans Light"/>
                <a:ea typeface="Microsoft YaHei"/>
              </a:rPr>
              <a:t>хімічних</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сполук</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багато</a:t>
            </a:r>
            <a:r>
              <a:rPr lang="ru-RU" sz="2000" b="0" strike="noStrike" spc="-1" dirty="0">
                <a:solidFill>
                  <a:srgbClr val="000000"/>
                </a:solidFill>
                <a:latin typeface="IBM Plex Sans Light"/>
                <a:ea typeface="Microsoft YaHei"/>
              </a:rPr>
              <a:t> з </a:t>
            </a:r>
            <a:r>
              <a:rPr lang="ru-RU" sz="2000" b="0" strike="noStrike" spc="-1" dirty="0" err="1">
                <a:solidFill>
                  <a:srgbClr val="000000"/>
                </a:solidFill>
                <a:latin typeface="IBM Plex Sans Light"/>
                <a:ea typeface="Microsoft YaHei"/>
              </a:rPr>
              <a:t>яких</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є</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токсичними</a:t>
            </a:r>
            <a:r>
              <a:rPr lang="ru-RU" sz="2000" b="0" strike="noStrike" spc="-1" dirty="0">
                <a:solidFill>
                  <a:srgbClr val="000000"/>
                </a:solidFill>
                <a:latin typeface="IBM Plex Sans Light"/>
                <a:ea typeface="Microsoft YaHei"/>
              </a:rPr>
              <a:t> та </a:t>
            </a:r>
            <a:r>
              <a:rPr lang="ru-RU" sz="2000" b="0" strike="noStrike" spc="-1" dirty="0" err="1">
                <a:solidFill>
                  <a:srgbClr val="000000"/>
                </a:solidFill>
                <a:latin typeface="IBM Plex Sans Light"/>
                <a:ea typeface="Microsoft YaHei"/>
              </a:rPr>
              <a:t>канцерогенними</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Забруднення</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навколишнього</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середовища</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недогорілі</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сигарети</a:t>
            </a:r>
            <a:r>
              <a:rPr lang="ru-RU" sz="2000" b="0" strike="noStrike" spc="-1" dirty="0">
                <a:solidFill>
                  <a:srgbClr val="000000"/>
                </a:solidFill>
                <a:latin typeface="IBM Plex Sans Light"/>
                <a:ea typeface="Microsoft YaHei"/>
              </a:rPr>
              <a:t> та </a:t>
            </a:r>
            <a:r>
              <a:rPr lang="ru-RU" sz="2000" b="0" strike="noStrike" spc="-1" dirty="0" err="1">
                <a:solidFill>
                  <a:srgbClr val="000000"/>
                </a:solidFill>
                <a:latin typeface="IBM Plex Sans Light"/>
                <a:ea typeface="Microsoft YaHei"/>
              </a:rPr>
              <a:t>сміття</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від</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тютюнових</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виробів</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забруднюють</a:t>
            </a:r>
            <a:r>
              <a:rPr lang="ru-RU" sz="2000" b="0" strike="noStrike" spc="-1" dirty="0">
                <a:solidFill>
                  <a:srgbClr val="000000"/>
                </a:solidFill>
                <a:latin typeface="IBM Plex Sans Light"/>
                <a:ea typeface="Microsoft YaHei"/>
              </a:rPr>
              <a:t> землю і воду.                                                                                   </a:t>
            </a:r>
            <a:r>
              <a:rPr lang="ru-RU" sz="2000" b="0" strike="noStrike" spc="-1" dirty="0" err="1">
                <a:solidFill>
                  <a:srgbClr val="000000"/>
                </a:solidFill>
                <a:latin typeface="IBM Plex Sans Light"/>
                <a:ea typeface="Microsoft YaHei"/>
              </a:rPr>
              <a:t>Вилучення</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ресурсів</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виробництво</a:t>
            </a:r>
            <a:r>
              <a:rPr lang="ru-RU" sz="2000" b="0" strike="noStrike" spc="-1" dirty="0">
                <a:solidFill>
                  <a:srgbClr val="000000"/>
                </a:solidFill>
                <a:latin typeface="IBM Plex Sans Light"/>
                <a:ea typeface="Microsoft YaHei"/>
              </a:rPr>
              <a:t> тютюну </a:t>
            </a:r>
            <a:r>
              <a:rPr lang="ru-RU" sz="2000" b="0" strike="noStrike" spc="-1" dirty="0" err="1">
                <a:solidFill>
                  <a:srgbClr val="000000"/>
                </a:solidFill>
                <a:latin typeface="IBM Plex Sans Light"/>
                <a:ea typeface="Microsoft YaHei"/>
              </a:rPr>
              <a:t>споживає</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великі</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обсяги</a:t>
            </a:r>
            <a:r>
              <a:rPr lang="ru-RU" sz="2000" b="0" strike="noStrike" spc="-1" dirty="0">
                <a:solidFill>
                  <a:srgbClr val="000000"/>
                </a:solidFill>
                <a:latin typeface="IBM Plex Sans Light"/>
                <a:ea typeface="Microsoft YaHei"/>
              </a:rPr>
              <a:t> води, </a:t>
            </a:r>
            <a:r>
              <a:rPr lang="ru-RU" sz="2000" b="0" strike="noStrike" spc="-1" dirty="0" err="1">
                <a:solidFill>
                  <a:srgbClr val="000000"/>
                </a:solidFill>
                <a:latin typeface="IBM Plex Sans Light"/>
                <a:ea typeface="Microsoft YaHei"/>
              </a:rPr>
              <a:t>деревини</a:t>
            </a:r>
            <a:r>
              <a:rPr lang="ru-RU" sz="2000" b="0" strike="noStrike" spc="-1" dirty="0">
                <a:solidFill>
                  <a:srgbClr val="000000"/>
                </a:solidFill>
                <a:latin typeface="IBM Plex Sans Light"/>
                <a:ea typeface="Microsoft YaHei"/>
              </a:rPr>
              <a:t> та </a:t>
            </a:r>
            <a:r>
              <a:rPr lang="ru-RU" sz="2000" b="0" strike="noStrike" spc="-1" dirty="0" err="1">
                <a:solidFill>
                  <a:srgbClr val="000000"/>
                </a:solidFill>
                <a:latin typeface="IBM Plex Sans Light"/>
                <a:ea typeface="Microsoft YaHei"/>
              </a:rPr>
              <a:t>інших</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ресурсів</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Викиди</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парникових</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газів</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процес</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вирощування</a:t>
            </a:r>
            <a:r>
              <a:rPr lang="ru-RU" sz="2000" b="0" strike="noStrike" spc="-1" dirty="0">
                <a:solidFill>
                  <a:srgbClr val="000000"/>
                </a:solidFill>
                <a:latin typeface="IBM Plex Sans Light"/>
                <a:ea typeface="Microsoft YaHei"/>
              </a:rPr>
              <a:t> і </a:t>
            </a:r>
            <a:r>
              <a:rPr lang="ru-RU" sz="2000" b="0" strike="noStrike" spc="-1" dirty="0" err="1">
                <a:solidFill>
                  <a:srgbClr val="000000"/>
                </a:solidFill>
                <a:latin typeface="IBM Plex Sans Light"/>
                <a:ea typeface="Microsoft YaHei"/>
              </a:rPr>
              <a:t>виробництва</a:t>
            </a:r>
            <a:r>
              <a:rPr lang="ru-RU" sz="2000" b="0" strike="noStrike" spc="-1" dirty="0">
                <a:solidFill>
                  <a:srgbClr val="000000"/>
                </a:solidFill>
                <a:latin typeface="IBM Plex Sans Light"/>
                <a:ea typeface="Microsoft YaHei"/>
              </a:rPr>
              <a:t> тютюну </a:t>
            </a:r>
            <a:r>
              <a:rPr lang="ru-RU" sz="2000" b="0" strike="noStrike" spc="-1" dirty="0" err="1">
                <a:solidFill>
                  <a:srgbClr val="000000"/>
                </a:solidFill>
                <a:latin typeface="IBM Plex Sans Light"/>
                <a:ea typeface="Microsoft YaHei"/>
              </a:rPr>
              <a:t>сприяє</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викидам</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парникових</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газів</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що</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сприяє</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зміні</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клімату</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Вплив</a:t>
            </a:r>
            <a:r>
              <a:rPr lang="ru-RU" sz="2000" b="0" strike="noStrike" spc="-1" dirty="0">
                <a:solidFill>
                  <a:srgbClr val="000000"/>
                </a:solidFill>
                <a:latin typeface="IBM Plex Sans Light"/>
                <a:ea typeface="Microsoft YaHei"/>
              </a:rPr>
              <a:t> на </a:t>
            </a:r>
            <a:r>
              <a:rPr lang="ru-RU" sz="2000" b="0" strike="noStrike" spc="-1" dirty="0" err="1">
                <a:solidFill>
                  <a:srgbClr val="000000"/>
                </a:solidFill>
                <a:latin typeface="IBM Plex Sans Light"/>
                <a:ea typeface="Microsoft YaHei"/>
              </a:rPr>
              <a:t>біорізноманіття</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вирощування</a:t>
            </a:r>
            <a:r>
              <a:rPr lang="ru-RU" sz="2000" b="0" strike="noStrike" spc="-1" dirty="0">
                <a:solidFill>
                  <a:srgbClr val="000000"/>
                </a:solidFill>
                <a:latin typeface="IBM Plex Sans Light"/>
                <a:ea typeface="Microsoft YaHei"/>
              </a:rPr>
              <a:t> тютюну </a:t>
            </a:r>
            <a:r>
              <a:rPr lang="ru-RU" sz="2000" b="0" strike="noStrike" spc="-1" dirty="0" err="1">
                <a:solidFill>
                  <a:srgbClr val="000000"/>
                </a:solidFill>
                <a:latin typeface="IBM Plex Sans Light"/>
                <a:ea typeface="Microsoft YaHei"/>
              </a:rPr>
              <a:t>може</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спричиняти</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деградацію</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природних</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екосистем</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Загалом</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поширеність</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куріння</a:t>
            </a:r>
            <a:r>
              <a:rPr lang="ru-RU" sz="2000" b="0" strike="noStrike" spc="-1" dirty="0">
                <a:solidFill>
                  <a:srgbClr val="000000"/>
                </a:solidFill>
                <a:latin typeface="IBM Plex Sans Light"/>
                <a:ea typeface="Microsoft YaHei"/>
              </a:rPr>
              <a:t> в </a:t>
            </a:r>
            <a:r>
              <a:rPr lang="ru-RU" sz="2000" b="0" strike="noStrike" spc="-1" dirty="0" err="1">
                <a:solidFill>
                  <a:srgbClr val="000000"/>
                </a:solidFill>
                <a:latin typeface="IBM Plex Sans Light"/>
                <a:ea typeface="Microsoft YaHei"/>
              </a:rPr>
              <a:t>світі</a:t>
            </a:r>
            <a:r>
              <a:rPr lang="ru-RU" sz="2000" b="0" strike="noStrike" spc="-1" dirty="0">
                <a:solidFill>
                  <a:srgbClr val="000000"/>
                </a:solidFill>
                <a:latin typeface="IBM Plex Sans Light"/>
                <a:ea typeface="Microsoft YaHei"/>
              </a:rPr>
              <a:t> та </a:t>
            </a:r>
            <a:r>
              <a:rPr lang="ru-RU" sz="2000" b="0" strike="noStrike" spc="-1" dirty="0" err="1">
                <a:solidFill>
                  <a:srgbClr val="000000"/>
                </a:solidFill>
                <a:latin typeface="IBM Plex Sans Light"/>
                <a:ea typeface="Microsoft YaHei"/>
              </a:rPr>
              <a:t>його</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впливи</a:t>
            </a:r>
            <a:r>
              <a:rPr lang="ru-RU" sz="2000" b="0" strike="noStrike" spc="-1" dirty="0">
                <a:solidFill>
                  <a:srgbClr val="000000"/>
                </a:solidFill>
                <a:latin typeface="IBM Plex Sans Light"/>
                <a:ea typeface="Microsoft YaHei"/>
              </a:rPr>
              <a:t> на </a:t>
            </a:r>
            <a:r>
              <a:rPr lang="ru-RU" sz="2000" b="0" strike="noStrike" spc="-1" dirty="0" err="1">
                <a:solidFill>
                  <a:srgbClr val="000000"/>
                </a:solidFill>
                <a:latin typeface="IBM Plex Sans Light"/>
                <a:ea typeface="Microsoft YaHei"/>
              </a:rPr>
              <a:t>здоров’я</a:t>
            </a:r>
            <a:r>
              <a:rPr lang="ru-RU" sz="2000" b="0" strike="noStrike" spc="-1" dirty="0">
                <a:solidFill>
                  <a:srgbClr val="000000"/>
                </a:solidFill>
                <a:latin typeface="IBM Plex Sans Light"/>
                <a:ea typeface="Microsoft YaHei"/>
              </a:rPr>
              <a:t> та </a:t>
            </a:r>
            <a:r>
              <a:rPr lang="ru-RU" sz="2000" b="0" strike="noStrike" spc="-1" dirty="0" err="1">
                <a:solidFill>
                  <a:srgbClr val="000000"/>
                </a:solidFill>
                <a:latin typeface="IBM Plex Sans Light"/>
                <a:ea typeface="Microsoft YaHei"/>
              </a:rPr>
              <a:t>довкілля</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підкреслюють</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необхідність</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активних</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заходів</a:t>
            </a:r>
            <a:r>
              <a:rPr lang="ru-RU" sz="2000" b="0" strike="noStrike" spc="-1" dirty="0">
                <a:solidFill>
                  <a:srgbClr val="000000"/>
                </a:solidFill>
                <a:latin typeface="IBM Plex Sans Light"/>
                <a:ea typeface="Microsoft YaHei"/>
              </a:rPr>
              <a:t> з </a:t>
            </a:r>
            <a:r>
              <a:rPr lang="ru-RU" sz="2000" b="0" strike="noStrike" spc="-1" dirty="0" err="1">
                <a:solidFill>
                  <a:srgbClr val="000000"/>
                </a:solidFill>
                <a:latin typeface="IBM Plex Sans Light"/>
                <a:ea typeface="Microsoft YaHei"/>
              </a:rPr>
              <a:t>профілактики</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просвітницьких</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кампаній</a:t>
            </a:r>
            <a:r>
              <a:rPr lang="ru-RU" sz="2000" b="0" strike="noStrike" spc="-1" dirty="0">
                <a:solidFill>
                  <a:srgbClr val="000000"/>
                </a:solidFill>
                <a:latin typeface="IBM Plex Sans Light"/>
                <a:ea typeface="Microsoft YaHei"/>
              </a:rPr>
              <a:t> і </a:t>
            </a:r>
            <a:r>
              <a:rPr lang="ru-RU" sz="2000" b="0" strike="noStrike" spc="-1" dirty="0" err="1">
                <a:solidFill>
                  <a:srgbClr val="000000"/>
                </a:solidFill>
                <a:latin typeface="IBM Plex Sans Light"/>
                <a:ea typeface="Microsoft YaHei"/>
              </a:rPr>
              <a:t>законодавчих</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обмежень</a:t>
            </a:r>
            <a:r>
              <a:rPr lang="ru-RU" sz="2000" b="0" strike="noStrike" spc="-1" dirty="0">
                <a:solidFill>
                  <a:srgbClr val="000000"/>
                </a:solidFill>
                <a:latin typeface="IBM Plex Sans Light"/>
                <a:ea typeface="Microsoft YaHei"/>
              </a:rPr>
              <a:t> для </a:t>
            </a:r>
            <a:r>
              <a:rPr lang="ru-RU" sz="2000" b="0" strike="noStrike" spc="-1" dirty="0" err="1">
                <a:solidFill>
                  <a:srgbClr val="000000"/>
                </a:solidFill>
                <a:latin typeface="IBM Plex Sans Light"/>
                <a:ea typeface="Microsoft YaHei"/>
              </a:rPr>
              <a:t>зменшення</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цієї</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шкідливої</a:t>
            </a:r>
            <a:r>
              <a:rPr lang="ru-RU" sz="2000" b="0" strike="noStrike" spc="-1" dirty="0">
                <a:solidFill>
                  <a:srgbClr val="000000"/>
                </a:solidFill>
                <a:latin typeface="IBM Plex Sans Light"/>
                <a:ea typeface="Microsoft YaHei"/>
              </a:rPr>
              <a:t> </a:t>
            </a:r>
            <a:r>
              <a:rPr lang="ru-RU" sz="2000" b="0" strike="noStrike" spc="-1" dirty="0" err="1">
                <a:solidFill>
                  <a:srgbClr val="000000"/>
                </a:solidFill>
                <a:latin typeface="IBM Plex Sans Light"/>
                <a:ea typeface="Microsoft YaHei"/>
              </a:rPr>
              <a:t>звички</a:t>
            </a:r>
            <a:r>
              <a:rPr lang="ru-RU" sz="2000" b="0" strike="noStrike" spc="-1" dirty="0">
                <a:solidFill>
                  <a:srgbClr val="000000"/>
                </a:solidFill>
                <a:latin typeface="IBM Plex Sans Light"/>
                <a:ea typeface="Microsoft YaHei"/>
              </a:rPr>
              <a:t>.</a:t>
            </a:r>
            <a:endParaRPr lang="uk-UA" sz="2000" b="0" strike="noStrike" spc="-1" dirty="0">
              <a:solidFill>
                <a:srgbClr val="000000"/>
              </a:solidFill>
              <a:latin typeface="Arial"/>
            </a:endParaRPr>
          </a:p>
          <a:p>
            <a:pPr>
              <a:lnSpc>
                <a:spcPct val="100000"/>
              </a:lnSpc>
              <a:spcBef>
                <a:spcPts val="1191"/>
              </a:spcBef>
              <a:spcAft>
                <a:spcPts val="992"/>
              </a:spcAft>
            </a:pPr>
            <a:endParaRPr lang="uk-UA" sz="2000" b="0" strike="noStrike" spc="-1" dirty="0">
              <a:solidFill>
                <a:srgbClr val="000000"/>
              </a:solidFill>
              <a:latin typeface="Arial"/>
            </a:endParaRPr>
          </a:p>
          <a:p>
            <a:pPr>
              <a:lnSpc>
                <a:spcPct val="100000"/>
              </a:lnSpc>
              <a:spcBef>
                <a:spcPts val="1191"/>
              </a:spcBef>
              <a:spcAft>
                <a:spcPts val="992"/>
              </a:spcAft>
            </a:pPr>
            <a:r>
              <a:rPr lang="ru-RU" sz="2000" b="0" strike="noStrike" spc="-1" dirty="0">
                <a:solidFill>
                  <a:srgbClr val="000000"/>
                </a:solidFill>
                <a:latin typeface="IBM Plex Sans ExtraLight"/>
                <a:ea typeface="Microsoft YaHei"/>
              </a:rPr>
              <a:t> </a:t>
            </a:r>
            <a:endParaRPr lang="uk-UA" sz="2000" b="0" strike="noStrike" spc="-1" dirty="0">
              <a:solidFill>
                <a:srgbClr val="000000"/>
              </a:solidFill>
              <a:latin typeface="Arial"/>
            </a:endParaRPr>
          </a:p>
          <a:p>
            <a:pPr>
              <a:lnSpc>
                <a:spcPct val="100000"/>
              </a:lnSpc>
            </a:pPr>
            <a:endParaRPr lang="uk-UA" sz="1000" b="0" strike="noStrike" spc="-1" dirty="0">
              <a:solidFill>
                <a:srgbClr val="000000"/>
              </a:solidFill>
              <a:latin typeface="Arial"/>
            </a:endParaRPr>
          </a:p>
          <a:p>
            <a:pPr>
              <a:lnSpc>
                <a:spcPct val="100000"/>
              </a:lnSpc>
            </a:pPr>
            <a:endParaRPr lang="uk-UA" sz="1000" b="0" strike="noStrike" spc="-1" dirty="0">
              <a:solidFill>
                <a:srgbClr val="000000"/>
              </a:solidFill>
              <a:latin typeface="Arial"/>
            </a:endParaRPr>
          </a:p>
          <a:p>
            <a:pPr>
              <a:lnSpc>
                <a:spcPct val="100000"/>
              </a:lnSpc>
            </a:pPr>
            <a:r>
              <a:rPr lang="uk-UA" sz="1800" b="0" strike="noStrike" spc="-1" dirty="0">
                <a:solidFill>
                  <a:srgbClr val="000000"/>
                </a:solidFill>
                <a:latin typeface="Arial"/>
                <a:ea typeface="Microsoft YaHei"/>
              </a:rPr>
              <a:t> </a:t>
            </a:r>
            <a:endParaRPr lang="uk-UA" sz="1800" b="0" strike="noStrike" spc="-1" dirty="0">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Google Shape;115;p5"/>
          <p:cNvPicPr/>
          <p:nvPr/>
        </p:nvPicPr>
        <p:blipFill>
          <a:blip r:embed="rId3"/>
          <a:stretch/>
        </p:blipFill>
        <p:spPr>
          <a:xfrm>
            <a:off x="6360" y="0"/>
            <a:ext cx="12185640" cy="6851520"/>
          </a:xfrm>
          <a:prstGeom prst="rect">
            <a:avLst/>
          </a:prstGeom>
          <a:ln w="0">
            <a:noFill/>
          </a:ln>
        </p:spPr>
      </p:pic>
      <p:pic>
        <p:nvPicPr>
          <p:cNvPr id="65" name="Рисунок 5"/>
          <p:cNvPicPr/>
          <p:nvPr/>
        </p:nvPicPr>
        <p:blipFill>
          <a:blip r:embed="rId4"/>
          <a:stretch/>
        </p:blipFill>
        <p:spPr>
          <a:xfrm>
            <a:off x="0" y="226080"/>
            <a:ext cx="2186280" cy="1021320"/>
          </a:xfrm>
          <a:prstGeom prst="rect">
            <a:avLst/>
          </a:prstGeom>
          <a:ln w="0">
            <a:noFill/>
          </a:ln>
        </p:spPr>
      </p:pic>
      <p:sp>
        <p:nvSpPr>
          <p:cNvPr id="66" name="Прямоугольник 1"/>
          <p:cNvSpPr/>
          <p:nvPr/>
        </p:nvSpPr>
        <p:spPr>
          <a:xfrm>
            <a:off x="1674000" y="1508400"/>
            <a:ext cx="6057720" cy="3134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uk-UA" sz="1800" b="0" strike="noStrike" spc="-1">
              <a:solidFill>
                <a:srgbClr val="000000"/>
              </a:solidFill>
              <a:latin typeface="Arial"/>
            </a:endParaRPr>
          </a:p>
        </p:txBody>
      </p:sp>
      <p:sp>
        <p:nvSpPr>
          <p:cNvPr id="67" name="Прямоугольник 66"/>
          <p:cNvSpPr/>
          <p:nvPr/>
        </p:nvSpPr>
        <p:spPr>
          <a:xfrm>
            <a:off x="2286720" y="1131840"/>
            <a:ext cx="4132080" cy="701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uk-UA" sz="2000" b="0" strike="noStrike" spc="-1">
              <a:solidFill>
                <a:srgbClr val="000000"/>
              </a:solidFill>
              <a:latin typeface="Arial"/>
            </a:endParaRPr>
          </a:p>
          <a:p>
            <a:pPr>
              <a:lnSpc>
                <a:spcPct val="100000"/>
              </a:lnSpc>
            </a:pPr>
            <a:endParaRPr lang="uk-UA" sz="2000" b="0" strike="noStrike" spc="-1">
              <a:solidFill>
                <a:srgbClr val="000000"/>
              </a:solidFill>
              <a:latin typeface="Arial"/>
            </a:endParaRPr>
          </a:p>
        </p:txBody>
      </p:sp>
      <p:sp>
        <p:nvSpPr>
          <p:cNvPr id="68" name="Прямоугольник 67"/>
          <p:cNvSpPr/>
          <p:nvPr/>
        </p:nvSpPr>
        <p:spPr>
          <a:xfrm>
            <a:off x="320040" y="1702080"/>
            <a:ext cx="7613280" cy="3569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uk-UA" sz="1800" b="0" strike="noStrike" spc="-1">
              <a:solidFill>
                <a:srgbClr val="000000"/>
              </a:solidFill>
              <a:latin typeface="Arial"/>
            </a:endParaRPr>
          </a:p>
        </p:txBody>
      </p:sp>
      <p:sp>
        <p:nvSpPr>
          <p:cNvPr id="69" name="Прямоугольник 68"/>
          <p:cNvSpPr/>
          <p:nvPr/>
        </p:nvSpPr>
        <p:spPr>
          <a:xfrm>
            <a:off x="540000" y="1249920"/>
            <a:ext cx="7917480" cy="5551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2000" b="0" strike="noStrike" spc="-1" dirty="0">
                <a:solidFill>
                  <a:srgbClr val="000000"/>
                </a:solidFill>
                <a:latin typeface="IBM Plex Sans Light"/>
              </a:rPr>
              <a:t> </a:t>
            </a:r>
            <a:endParaRPr lang="uk-UA" sz="2000" b="0" strike="noStrike" spc="-1" dirty="0">
              <a:solidFill>
                <a:srgbClr val="000000"/>
              </a:solidFill>
              <a:latin typeface="Arial"/>
            </a:endParaRPr>
          </a:p>
        </p:txBody>
      </p:sp>
      <p:sp>
        <p:nvSpPr>
          <p:cNvPr id="10" name="TextBox 9">
            <a:extLst>
              <a:ext uri="{FF2B5EF4-FFF2-40B4-BE49-F238E27FC236}">
                <a16:creationId xmlns:a16="http://schemas.microsoft.com/office/drawing/2014/main" id="{2126F1F9-733E-C365-0317-97E0A2C912A7}"/>
              </a:ext>
            </a:extLst>
          </p:cNvPr>
          <p:cNvSpPr txBox="1"/>
          <p:nvPr/>
        </p:nvSpPr>
        <p:spPr>
          <a:xfrm>
            <a:off x="1463040" y="1702080"/>
            <a:ext cx="8778240" cy="4602286"/>
          </a:xfrm>
          <a:prstGeom prst="rect">
            <a:avLst/>
          </a:prstGeom>
          <a:noFill/>
        </p:spPr>
        <p:txBody>
          <a:bodyPr wrap="square" rtlCol="0">
            <a:spAutoFit/>
          </a:bodyPr>
          <a:lstStyle/>
          <a:p>
            <a:pPr algn="ctr" fontAlgn="base">
              <a:lnSpc>
                <a:spcPct val="115000"/>
              </a:lnSpc>
              <a:spcAft>
                <a:spcPts val="800"/>
              </a:spcAft>
            </a:pPr>
            <a:r>
              <a:rPr lang="ru-RU" sz="2000" i="0" u="none" strike="noStrike" dirty="0" err="1">
                <a:solidFill>
                  <a:srgbClr val="000000"/>
                </a:solidFill>
                <a:effectLst/>
                <a:latin typeface="IBM Plex Sans" panose="020B0503050203000203" pitchFamily="34" charset="0"/>
              </a:rPr>
              <a:t>Вплив</a:t>
            </a:r>
            <a:r>
              <a:rPr lang="ru-RU" sz="2000" i="0" u="none" strike="noStrike" dirty="0">
                <a:solidFill>
                  <a:srgbClr val="000000"/>
                </a:solidFill>
                <a:effectLst/>
                <a:latin typeface="IBM Plex Sans" panose="020B0503050203000203" pitchFamily="34" charset="0"/>
              </a:rPr>
              <a:t> </a:t>
            </a:r>
            <a:r>
              <a:rPr lang="ru-RU" sz="2000" i="0" u="none" strike="noStrike" dirty="0" err="1">
                <a:solidFill>
                  <a:srgbClr val="000000"/>
                </a:solidFill>
                <a:effectLst/>
                <a:latin typeface="IBM Plex Sans" panose="020B0503050203000203" pitchFamily="34" charset="0"/>
              </a:rPr>
              <a:t>куріння</a:t>
            </a:r>
            <a:r>
              <a:rPr lang="ru-RU" sz="2000" i="0" u="none" strike="noStrike" dirty="0">
                <a:solidFill>
                  <a:srgbClr val="000000"/>
                </a:solidFill>
                <a:effectLst/>
                <a:latin typeface="IBM Plex Sans" panose="020B0503050203000203" pitchFamily="34" charset="0"/>
              </a:rPr>
              <a:t> на </a:t>
            </a:r>
            <a:r>
              <a:rPr lang="ru-RU" sz="2000" i="0" u="none" strike="noStrike" dirty="0" err="1">
                <a:solidFill>
                  <a:srgbClr val="000000"/>
                </a:solidFill>
                <a:effectLst/>
                <a:latin typeface="IBM Plex Sans" panose="020B0503050203000203" pitchFamily="34" charset="0"/>
              </a:rPr>
              <a:t>серцево-судинну</a:t>
            </a:r>
            <a:r>
              <a:rPr lang="ru-RU" sz="2000" i="0" u="none" strike="noStrike" dirty="0">
                <a:solidFill>
                  <a:srgbClr val="000000"/>
                </a:solidFill>
                <a:effectLst/>
                <a:latin typeface="IBM Plex Sans" panose="020B0503050203000203" pitchFamily="34" charset="0"/>
              </a:rPr>
              <a:t> систему</a:t>
            </a:r>
            <a:endParaRPr lang="ru-UA" sz="2000" kern="0" dirty="0">
              <a:solidFill>
                <a:srgbClr val="333333"/>
              </a:solidFill>
              <a:effectLst/>
              <a:latin typeface="IBM Plex Sans" panose="020B0503050203000203" pitchFamily="34" charset="0"/>
              <a:ea typeface="Times New Roman" panose="02020603050405020304" pitchFamily="18" charset="0"/>
              <a:cs typeface="Times New Roman" panose="02020603050405020304" pitchFamily="18" charset="0"/>
            </a:endParaRPr>
          </a:p>
          <a:p>
            <a:pPr fontAlgn="base">
              <a:lnSpc>
                <a:spcPct val="115000"/>
              </a:lnSpc>
              <a:spcAft>
                <a:spcPts val="800"/>
              </a:spcAft>
            </a:pPr>
            <a:r>
              <a:rPr lang="ru-UA" sz="1800" kern="0" dirty="0">
                <a:solidFill>
                  <a:srgbClr val="333333"/>
                </a:solidFill>
                <a:effectLst/>
                <a:latin typeface="IBM Plex Sans" panose="020B0503050203000203" pitchFamily="34" charset="0"/>
                <a:ea typeface="Times New Roman" panose="02020603050405020304" pitchFamily="18" charset="0"/>
                <a:cs typeface="Times New Roman" panose="02020603050405020304" pitchFamily="18" charset="0"/>
              </a:rPr>
              <a:t>На розвиток серцево-судинних подій впливає не лише активне куріння, а й пасивне. Тютюнокуріння підвищує ризик інфарктів внаслідок пошкодження судинної стінки. Під впливом тютюнового диму формені елементи крові налипають на стінки судин, що надалі зумовлює утворення тромбів. А утворення тромбів в судинах серця чи судинах мозку спричиняє розвиток інфаркту або інсульту.</a:t>
            </a:r>
            <a:endParaRPr lang="ru-UA" sz="1800" kern="100" dirty="0">
              <a:effectLst/>
              <a:latin typeface="IBM Plex Sans" panose="020B0503050203000203" pitchFamily="34" charset="0"/>
              <a:ea typeface="Aptos" panose="020B0004020202020204" pitchFamily="34" charset="0"/>
              <a:cs typeface="Times New Roman" panose="02020603050405020304" pitchFamily="18" charset="0"/>
            </a:endParaRPr>
          </a:p>
          <a:p>
            <a:pPr fontAlgn="base">
              <a:lnSpc>
                <a:spcPct val="115000"/>
              </a:lnSpc>
              <a:spcAft>
                <a:spcPts val="800"/>
              </a:spcAft>
            </a:pPr>
            <a:r>
              <a:rPr lang="ru-UA" sz="1800" kern="0" dirty="0">
                <a:solidFill>
                  <a:srgbClr val="333333"/>
                </a:solidFill>
                <a:effectLst/>
                <a:latin typeface="IBM Plex Sans" panose="020B0503050203000203" pitchFamily="34" charset="0"/>
                <a:ea typeface="Times New Roman" panose="02020603050405020304" pitchFamily="18" charset="0"/>
                <a:cs typeface="Times New Roman" panose="02020603050405020304" pitchFamily="18" charset="0"/>
              </a:rPr>
              <a:t>Тютюнокуріння вдвічі підвищує ризик розвитку стенокардії та інфаркту міокарда, і приблизно в 5 разів – раптової смерті. Тривалий хронічний вплив компонентів тютюнового диму призводить до ураження артерій та капілярів нижніх кінцівок (ендартеріїту).</a:t>
            </a:r>
            <a:endParaRPr lang="ru-UA" sz="1800" kern="100" dirty="0">
              <a:effectLst/>
              <a:latin typeface="IBM Plex Sans" panose="020B0503050203000203" pitchFamily="34" charset="0"/>
              <a:ea typeface="Aptos" panose="020B0004020202020204" pitchFamily="34" charset="0"/>
              <a:cs typeface="Times New Roman" panose="02020603050405020304" pitchFamily="18" charset="0"/>
            </a:endParaRPr>
          </a:p>
          <a:p>
            <a:pPr fontAlgn="base">
              <a:lnSpc>
                <a:spcPct val="115000"/>
              </a:lnSpc>
              <a:spcAft>
                <a:spcPts val="800"/>
              </a:spcAft>
            </a:pPr>
            <a:r>
              <a:rPr lang="ru-UA" sz="1800" kern="0" dirty="0">
                <a:solidFill>
                  <a:srgbClr val="333333"/>
                </a:solidFill>
                <a:effectLst/>
                <a:latin typeface="IBM Plex Sans" panose="020B0503050203000203" pitchFamily="34" charset="0"/>
                <a:ea typeface="Times New Roman" panose="02020603050405020304" pitchFamily="18" charset="0"/>
                <a:cs typeface="Times New Roman" panose="02020603050405020304" pitchFamily="18" charset="0"/>
              </a:rPr>
              <a:t>Існують переконливі докази зв’язку тютюнокуріння та інсульту. </a:t>
            </a:r>
            <a:endParaRPr lang="ru-UA" sz="1800" kern="100" dirty="0">
              <a:effectLst/>
              <a:latin typeface="IBM Plex Sans" panose="020B0503050203000203" pitchFamily="34" charset="0"/>
              <a:ea typeface="Aptos" panose="020B0004020202020204" pitchFamily="34" charset="0"/>
              <a:cs typeface="Times New Roman" panose="02020603050405020304" pitchFamily="18" charset="0"/>
            </a:endParaRPr>
          </a:p>
          <a:p>
            <a:endParaRPr lang="ru-U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Google Shape;115;p5"/>
          <p:cNvPicPr/>
          <p:nvPr/>
        </p:nvPicPr>
        <p:blipFill>
          <a:blip r:embed="rId2"/>
          <a:stretch/>
        </p:blipFill>
        <p:spPr>
          <a:xfrm>
            <a:off x="-54120" y="6480"/>
            <a:ext cx="12246120" cy="6851520"/>
          </a:xfrm>
          <a:prstGeom prst="rect">
            <a:avLst/>
          </a:prstGeom>
          <a:ln w="0">
            <a:noFill/>
          </a:ln>
        </p:spPr>
      </p:pic>
      <p:pic>
        <p:nvPicPr>
          <p:cNvPr id="71" name="Рисунок 5"/>
          <p:cNvPicPr/>
          <p:nvPr/>
        </p:nvPicPr>
        <p:blipFill>
          <a:blip r:embed="rId3"/>
          <a:stretch/>
        </p:blipFill>
        <p:spPr>
          <a:xfrm>
            <a:off x="0" y="205200"/>
            <a:ext cx="2186280" cy="1021320"/>
          </a:xfrm>
          <a:prstGeom prst="rect">
            <a:avLst/>
          </a:prstGeom>
          <a:ln w="0">
            <a:noFill/>
          </a:ln>
        </p:spPr>
      </p:pic>
      <p:graphicFrame>
        <p:nvGraphicFramePr>
          <p:cNvPr id="2" name="Diagram1"/>
          <p:cNvGraphicFramePr/>
          <p:nvPr>
            <p:extLst>
              <p:ext uri="{D42A27DB-BD31-4B8C-83A1-F6EECF244321}">
                <p14:modId xmlns:p14="http://schemas.microsoft.com/office/powerpoint/2010/main" val="1054474008"/>
              </p:ext>
            </p:extLst>
          </p:nvPr>
        </p:nvGraphicFramePr>
        <p:xfrm>
          <a:off x="5289480" y="351720"/>
          <a:ext cx="6563160" cy="6310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2" name="Прямоугольник 71"/>
          <p:cNvSpPr/>
          <p:nvPr/>
        </p:nvSpPr>
        <p:spPr>
          <a:xfrm>
            <a:off x="1810800" y="1148040"/>
            <a:ext cx="2728800" cy="249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uk-UA" sz="1800" b="0" strike="noStrike" spc="-1">
              <a:solidFill>
                <a:srgbClr val="000000"/>
              </a:solidFill>
              <a:latin typeface="Arial"/>
            </a:endParaRPr>
          </a:p>
        </p:txBody>
      </p:sp>
      <p:pic>
        <p:nvPicPr>
          <p:cNvPr id="2054" name="Picture 6" descr="За рік «скурив» айфон. Чому підлітки повірили, що курити безпечно - Новини  Твоє місто">
            <a:extLst>
              <a:ext uri="{FF2B5EF4-FFF2-40B4-BE49-F238E27FC236}">
                <a16:creationId xmlns:a16="http://schemas.microsoft.com/office/drawing/2014/main" id="{C2FBF931-CCF4-3B49-1E6B-A07DBE229EA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0980" t="-6468" r="18141" b="6468"/>
          <a:stretch/>
        </p:blipFill>
        <p:spPr bwMode="auto">
          <a:xfrm>
            <a:off x="5877180" y="1028700"/>
            <a:ext cx="5195633" cy="4800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9C306A9-30CB-4BCB-8B0D-2DA934269CFC}"/>
              </a:ext>
            </a:extLst>
          </p:cNvPr>
          <p:cNvSpPr txBox="1"/>
          <p:nvPr/>
        </p:nvSpPr>
        <p:spPr>
          <a:xfrm>
            <a:off x="463388" y="2274838"/>
            <a:ext cx="4532242" cy="2646878"/>
          </a:xfrm>
          <a:prstGeom prst="rect">
            <a:avLst/>
          </a:prstGeom>
          <a:noFill/>
        </p:spPr>
        <p:txBody>
          <a:bodyPr wrap="square" rtlCol="0">
            <a:spAutoFit/>
          </a:bodyPr>
          <a:lstStyle/>
          <a:p>
            <a:pPr lvl="0"/>
            <a:r>
              <a:rPr lang="ru-RU" sz="2000" i="0" dirty="0" err="1">
                <a:latin typeface="IBM Plex Sans" panose="020B0503050203000203" pitchFamily="34" charset="0"/>
              </a:rPr>
              <a:t>Вплив</a:t>
            </a:r>
            <a:r>
              <a:rPr lang="ru-RU" sz="2000" i="0" dirty="0">
                <a:latin typeface="IBM Plex Sans" panose="020B0503050203000203" pitchFamily="34" charset="0"/>
              </a:rPr>
              <a:t> </a:t>
            </a:r>
            <a:r>
              <a:rPr lang="ru-RU" sz="2000" i="0" dirty="0" err="1">
                <a:latin typeface="IBM Plex Sans" panose="020B0503050203000203" pitchFamily="34" charset="0"/>
              </a:rPr>
              <a:t>куріння</a:t>
            </a:r>
            <a:r>
              <a:rPr lang="ru-RU" sz="2000" i="0" dirty="0">
                <a:latin typeface="IBM Plex Sans" panose="020B0503050203000203" pitchFamily="34" charset="0"/>
              </a:rPr>
              <a:t> на </a:t>
            </a:r>
            <a:r>
              <a:rPr lang="ru-RU" sz="2000" i="0" dirty="0" err="1">
                <a:latin typeface="IBM Plex Sans" panose="020B0503050203000203" pitchFamily="34" charset="0"/>
              </a:rPr>
              <a:t>дітей</a:t>
            </a:r>
            <a:r>
              <a:rPr lang="ru-RU" sz="2000" i="0" dirty="0">
                <a:latin typeface="IBM Plex Sans" panose="020B0503050203000203" pitchFamily="34" charset="0"/>
              </a:rPr>
              <a:t> та </a:t>
            </a:r>
            <a:r>
              <a:rPr lang="ru-RU" sz="2000" i="0" dirty="0" err="1">
                <a:latin typeface="IBM Plex Sans" panose="020B0503050203000203" pitchFamily="34" charset="0"/>
              </a:rPr>
              <a:t>підлітків</a:t>
            </a:r>
            <a:endParaRPr lang="ru-RU" sz="2000" i="0" dirty="0">
              <a:latin typeface="IBM Plex Sans" panose="020B0503050203000203" pitchFamily="34" charset="0"/>
            </a:endParaRPr>
          </a:p>
          <a:p>
            <a:pPr lvl="0"/>
            <a:endParaRPr lang="ru-UA" sz="2000" b="1" dirty="0">
              <a:latin typeface="IBM Plex Sans" panose="020B0503050203000203" pitchFamily="34" charset="0"/>
            </a:endParaRPr>
          </a:p>
          <a:p>
            <a:pPr marL="285750" lvl="0" indent="-285750">
              <a:buFont typeface="Arial" panose="020B0604020202020204" pitchFamily="34" charset="0"/>
              <a:buChar char="•"/>
            </a:pPr>
            <a:r>
              <a:rPr lang="ru-RU" dirty="0" err="1">
                <a:latin typeface="IBM Plex Sans" panose="020B0503050203000203" pitchFamily="34" charset="0"/>
              </a:rPr>
              <a:t>погіршення</a:t>
            </a:r>
            <a:r>
              <a:rPr lang="ru-RU" dirty="0">
                <a:latin typeface="IBM Plex Sans" panose="020B0503050203000203" pitchFamily="34" charset="0"/>
              </a:rPr>
              <a:t> </a:t>
            </a:r>
            <a:r>
              <a:rPr lang="ru-RU" dirty="0" err="1">
                <a:latin typeface="IBM Plex Sans" panose="020B0503050203000203" pitchFamily="34" charset="0"/>
              </a:rPr>
              <a:t>роботи</a:t>
            </a:r>
            <a:r>
              <a:rPr lang="ru-RU" dirty="0">
                <a:latin typeface="IBM Plex Sans" panose="020B0503050203000203" pitchFamily="34" charset="0"/>
              </a:rPr>
              <a:t> </a:t>
            </a:r>
            <a:r>
              <a:rPr lang="ru-RU" dirty="0" err="1">
                <a:latin typeface="IBM Plex Sans" panose="020B0503050203000203" pitchFamily="34" charset="0"/>
              </a:rPr>
              <a:t>легень</a:t>
            </a:r>
            <a:r>
              <a:rPr lang="ru-RU" dirty="0">
                <a:latin typeface="IBM Plex Sans" panose="020B0503050203000203" pitchFamily="34" charset="0"/>
              </a:rPr>
              <a:t>;</a:t>
            </a:r>
            <a:endParaRPr lang="ru-UA" dirty="0">
              <a:latin typeface="IBM Plex Sans" panose="020B0503050203000203" pitchFamily="34" charset="0"/>
            </a:endParaRPr>
          </a:p>
          <a:p>
            <a:pPr marL="285750" lvl="0" indent="-285750">
              <a:buFont typeface="Arial" panose="020B0604020202020204" pitchFamily="34" charset="0"/>
              <a:buChar char="•"/>
            </a:pPr>
            <a:r>
              <a:rPr lang="ru-RU" dirty="0" err="1">
                <a:latin typeface="IBM Plex Sans" panose="020B0503050203000203" pitchFamily="34" charset="0"/>
              </a:rPr>
              <a:t>зниження</a:t>
            </a:r>
            <a:r>
              <a:rPr lang="ru-RU" dirty="0">
                <a:latin typeface="IBM Plex Sans" panose="020B0503050203000203" pitchFamily="34" charset="0"/>
              </a:rPr>
              <a:t> </a:t>
            </a:r>
            <a:r>
              <a:rPr lang="ru-RU" dirty="0" err="1">
                <a:latin typeface="IBM Plex Sans" panose="020B0503050203000203" pitchFamily="34" charset="0"/>
              </a:rPr>
              <a:t>імунітету</a:t>
            </a:r>
            <a:r>
              <a:rPr lang="ru-RU" dirty="0">
                <a:latin typeface="IBM Plex Sans" panose="020B0503050203000203" pitchFamily="34" charset="0"/>
              </a:rPr>
              <a:t>;</a:t>
            </a:r>
            <a:endParaRPr lang="ru-UA" dirty="0">
              <a:latin typeface="IBM Plex Sans" panose="020B0503050203000203" pitchFamily="34" charset="0"/>
            </a:endParaRPr>
          </a:p>
          <a:p>
            <a:pPr marL="285750" lvl="0" indent="-285750">
              <a:buFont typeface="Arial" panose="020B0604020202020204" pitchFamily="34" charset="0"/>
              <a:buChar char="•"/>
            </a:pPr>
            <a:r>
              <a:rPr lang="ru-RU" dirty="0" err="1">
                <a:latin typeface="IBM Plex Sans" panose="020B0503050203000203" pitchFamily="34" charset="0"/>
              </a:rPr>
              <a:t>погіршення</a:t>
            </a:r>
            <a:r>
              <a:rPr lang="ru-RU" dirty="0">
                <a:latin typeface="IBM Plex Sans" panose="020B0503050203000203" pitchFamily="34" charset="0"/>
              </a:rPr>
              <a:t> </a:t>
            </a:r>
            <a:r>
              <a:rPr lang="ru-RU" dirty="0" err="1">
                <a:latin typeface="IBM Plex Sans" panose="020B0503050203000203" pitchFamily="34" charset="0"/>
              </a:rPr>
              <a:t>пам’яті</a:t>
            </a:r>
            <a:r>
              <a:rPr lang="ru-RU" dirty="0">
                <a:latin typeface="IBM Plex Sans" panose="020B0503050203000203" pitchFamily="34" charset="0"/>
              </a:rPr>
              <a:t> та </a:t>
            </a:r>
            <a:r>
              <a:rPr lang="ru-RU" dirty="0" err="1">
                <a:latin typeface="IBM Plex Sans" panose="020B0503050203000203" pitchFamily="34" charset="0"/>
              </a:rPr>
              <a:t>концентрації</a:t>
            </a:r>
            <a:r>
              <a:rPr lang="ru-RU" dirty="0">
                <a:latin typeface="IBM Plex Sans" panose="020B0503050203000203" pitchFamily="34" charset="0"/>
              </a:rPr>
              <a:t>;</a:t>
            </a:r>
            <a:endParaRPr lang="ru-UA" dirty="0">
              <a:latin typeface="IBM Plex Sans" panose="020B0503050203000203" pitchFamily="34" charset="0"/>
            </a:endParaRPr>
          </a:p>
          <a:p>
            <a:pPr marL="285750" lvl="0" indent="-285750">
              <a:buFont typeface="Arial" panose="020B0604020202020204" pitchFamily="34" charset="0"/>
              <a:buChar char="•"/>
            </a:pPr>
            <a:r>
              <a:rPr lang="ru-RU" dirty="0" err="1">
                <a:latin typeface="IBM Plex Sans" panose="020B0503050203000203" pitchFamily="34" charset="0"/>
              </a:rPr>
              <a:t>швидке</a:t>
            </a:r>
            <a:r>
              <a:rPr lang="ru-RU" dirty="0">
                <a:latin typeface="IBM Plex Sans" panose="020B0503050203000203" pitchFamily="34" charset="0"/>
              </a:rPr>
              <a:t> </a:t>
            </a:r>
            <a:r>
              <a:rPr lang="ru-RU" dirty="0" err="1">
                <a:latin typeface="IBM Plex Sans" panose="020B0503050203000203" pitchFamily="34" charset="0"/>
              </a:rPr>
              <a:t>формування</a:t>
            </a:r>
            <a:r>
              <a:rPr lang="ru-RU" dirty="0">
                <a:latin typeface="IBM Plex Sans" panose="020B0503050203000203" pitchFamily="34" charset="0"/>
              </a:rPr>
              <a:t> </a:t>
            </a:r>
            <a:r>
              <a:rPr lang="ru-RU" dirty="0" err="1">
                <a:latin typeface="IBM Plex Sans" panose="020B0503050203000203" pitchFamily="34" charset="0"/>
              </a:rPr>
              <a:t>залежності</a:t>
            </a:r>
            <a:r>
              <a:rPr lang="ru-RU" dirty="0">
                <a:latin typeface="IBM Plex Sans" panose="020B0503050203000203" pitchFamily="34" charset="0"/>
              </a:rPr>
              <a:t>;</a:t>
            </a:r>
            <a:endParaRPr lang="ru-UA" dirty="0">
              <a:latin typeface="IBM Plex Sans" panose="020B0503050203000203" pitchFamily="34" charset="0"/>
            </a:endParaRPr>
          </a:p>
          <a:p>
            <a:pPr marL="285750" lvl="0" indent="-285750">
              <a:buFont typeface="Arial" panose="020B0604020202020204" pitchFamily="34" charset="0"/>
              <a:buChar char="•"/>
            </a:pPr>
            <a:r>
              <a:rPr lang="ru-RU" dirty="0" err="1">
                <a:latin typeface="IBM Plex Sans" panose="020B0503050203000203" pitchFamily="34" charset="0"/>
              </a:rPr>
              <a:t>негативний</a:t>
            </a:r>
            <a:r>
              <a:rPr lang="ru-RU" dirty="0">
                <a:latin typeface="IBM Plex Sans" panose="020B0503050203000203" pitchFamily="34" charset="0"/>
              </a:rPr>
              <a:t> </a:t>
            </a:r>
            <a:r>
              <a:rPr lang="ru-RU" dirty="0" err="1">
                <a:latin typeface="IBM Plex Sans" panose="020B0503050203000203" pitchFamily="34" charset="0"/>
              </a:rPr>
              <a:t>вплив</a:t>
            </a:r>
            <a:r>
              <a:rPr lang="ru-RU" dirty="0">
                <a:latin typeface="IBM Plex Sans" panose="020B0503050203000203" pitchFamily="34" charset="0"/>
              </a:rPr>
              <a:t> на </a:t>
            </a:r>
            <a:r>
              <a:rPr lang="ru-RU" dirty="0" err="1">
                <a:latin typeface="IBM Plex Sans" panose="020B0503050203000203" pitchFamily="34" charset="0"/>
              </a:rPr>
              <a:t>ріст</a:t>
            </a:r>
            <a:r>
              <a:rPr lang="ru-RU" dirty="0">
                <a:latin typeface="IBM Plex Sans" panose="020B0503050203000203" pitchFamily="34" charset="0"/>
              </a:rPr>
              <a:t> і </a:t>
            </a:r>
            <a:r>
              <a:rPr lang="ru-RU" dirty="0" err="1">
                <a:latin typeface="IBM Plex Sans" panose="020B0503050203000203" pitchFamily="34" charset="0"/>
              </a:rPr>
              <a:t>розвиток</a:t>
            </a:r>
            <a:r>
              <a:rPr lang="ru-RU" dirty="0">
                <a:latin typeface="IBM Plex Sans" panose="020B0503050203000203" pitchFamily="34" charset="0"/>
              </a:rPr>
              <a:t> </a:t>
            </a:r>
            <a:r>
              <a:rPr lang="ru-RU" dirty="0" err="1">
                <a:latin typeface="IBM Plex Sans" panose="020B0503050203000203" pitchFamily="34" charset="0"/>
              </a:rPr>
              <a:t>організму</a:t>
            </a:r>
            <a:r>
              <a:rPr lang="ru-RU" dirty="0">
                <a:latin typeface="IBM Plex Sans" panose="020B0503050203000203" pitchFamily="34" charset="0"/>
              </a:rPr>
              <a:t>.</a:t>
            </a:r>
            <a:endParaRPr lang="ru-UA" dirty="0">
              <a:latin typeface="IBM Plex Sans" panose="020B0503050203000203" pitchFamily="34" charset="0"/>
            </a:endParaRPr>
          </a:p>
          <a:p>
            <a:endParaRPr lang="ru-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Google Shape;115;p5"/>
          <p:cNvPicPr/>
          <p:nvPr/>
        </p:nvPicPr>
        <p:blipFill>
          <a:blip r:embed="rId2"/>
          <a:stretch/>
        </p:blipFill>
        <p:spPr>
          <a:xfrm>
            <a:off x="0" y="0"/>
            <a:ext cx="12185640" cy="7170480"/>
          </a:xfrm>
          <a:prstGeom prst="rect">
            <a:avLst/>
          </a:prstGeom>
          <a:ln w="0">
            <a:noFill/>
          </a:ln>
        </p:spPr>
      </p:pic>
      <p:pic>
        <p:nvPicPr>
          <p:cNvPr id="76" name="Рисунок 5"/>
          <p:cNvPicPr/>
          <p:nvPr/>
        </p:nvPicPr>
        <p:blipFill>
          <a:blip r:embed="rId3"/>
          <a:stretch/>
        </p:blipFill>
        <p:spPr>
          <a:xfrm>
            <a:off x="0" y="226080"/>
            <a:ext cx="2186280" cy="1021320"/>
          </a:xfrm>
          <a:prstGeom prst="rect">
            <a:avLst/>
          </a:prstGeom>
          <a:ln w="0">
            <a:noFill/>
          </a:ln>
        </p:spPr>
      </p:pic>
      <p:pic>
        <p:nvPicPr>
          <p:cNvPr id="3074" name="Picture 2" descr="Що ви знаєте про пасивне куріння?»: відповідають політехніки | Національний  університет «Львівська політехніка»">
            <a:extLst>
              <a:ext uri="{FF2B5EF4-FFF2-40B4-BE49-F238E27FC236}">
                <a16:creationId xmlns:a16="http://schemas.microsoft.com/office/drawing/2014/main" id="{9E746E7D-8837-C99D-3559-7E57864B64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638" t="6042" r="24581" b="10625"/>
          <a:stretch/>
        </p:blipFill>
        <p:spPr bwMode="auto">
          <a:xfrm>
            <a:off x="6343650" y="736740"/>
            <a:ext cx="5686425"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473F755-CA24-8466-2242-9CBAF6D388F6}"/>
              </a:ext>
            </a:extLst>
          </p:cNvPr>
          <p:cNvSpPr txBox="1"/>
          <p:nvPr/>
        </p:nvSpPr>
        <p:spPr>
          <a:xfrm>
            <a:off x="985838" y="1928813"/>
            <a:ext cx="4357687" cy="2893100"/>
          </a:xfrm>
          <a:prstGeom prst="rect">
            <a:avLst/>
          </a:prstGeom>
          <a:noFill/>
        </p:spPr>
        <p:txBody>
          <a:bodyPr wrap="square" rtlCol="0">
            <a:spAutoFit/>
          </a:bodyPr>
          <a:lstStyle/>
          <a:p>
            <a:pPr lvl="0" algn="ctr"/>
            <a:r>
              <a:rPr lang="ru-RU" sz="2000" i="0" dirty="0" err="1">
                <a:latin typeface="IBM Plex Sans" panose="020B0503050203000203" pitchFamily="34" charset="0"/>
              </a:rPr>
              <a:t>Пасивне</a:t>
            </a:r>
            <a:r>
              <a:rPr lang="ru-RU" sz="2000" i="0" dirty="0">
                <a:latin typeface="IBM Plex Sans" panose="020B0503050203000203" pitchFamily="34" charset="0"/>
              </a:rPr>
              <a:t> </a:t>
            </a:r>
            <a:r>
              <a:rPr lang="ru-RU" sz="2000" i="0" dirty="0" err="1">
                <a:latin typeface="IBM Plex Sans" panose="020B0503050203000203" pitchFamily="34" charset="0"/>
              </a:rPr>
              <a:t>куріння</a:t>
            </a:r>
            <a:endParaRPr lang="ru-RU" sz="2000" i="0" dirty="0">
              <a:latin typeface="IBM Plex Sans" panose="020B0503050203000203" pitchFamily="34" charset="0"/>
            </a:endParaRPr>
          </a:p>
          <a:p>
            <a:pPr lvl="0"/>
            <a:endParaRPr lang="ru-UA" dirty="0">
              <a:latin typeface="IBM Plex Sans" panose="020B0503050203000203" pitchFamily="34" charset="0"/>
            </a:endParaRPr>
          </a:p>
          <a:p>
            <a:pPr marL="285750" lvl="0" indent="-285750">
              <a:buFont typeface="Arial" panose="020B0604020202020204" pitchFamily="34" charset="0"/>
              <a:buChar char="•"/>
            </a:pPr>
            <a:r>
              <a:rPr lang="ru-RU" b="0" i="0" dirty="0" err="1">
                <a:latin typeface="IBM Plex Sans" panose="020B0503050203000203" pitchFamily="34" charset="0"/>
              </a:rPr>
              <a:t>вдихання</a:t>
            </a:r>
            <a:r>
              <a:rPr lang="ru-RU" b="0" i="0" dirty="0">
                <a:latin typeface="IBM Plex Sans" panose="020B0503050203000203" pitchFamily="34" charset="0"/>
              </a:rPr>
              <a:t> </a:t>
            </a:r>
            <a:r>
              <a:rPr lang="ru-RU" b="0" i="0" dirty="0" err="1">
                <a:latin typeface="IBM Plex Sans" panose="020B0503050203000203" pitchFamily="34" charset="0"/>
              </a:rPr>
              <a:t>тютюнового</a:t>
            </a:r>
            <a:r>
              <a:rPr lang="ru-RU" b="0" i="0" dirty="0">
                <a:latin typeface="IBM Plex Sans" panose="020B0503050203000203" pitchFamily="34" charset="0"/>
              </a:rPr>
              <a:t> </a:t>
            </a:r>
            <a:r>
              <a:rPr lang="ru-RU" b="0" i="0" dirty="0" err="1">
                <a:latin typeface="IBM Plex Sans" panose="020B0503050203000203" pitchFamily="34" charset="0"/>
              </a:rPr>
              <a:t>диму</a:t>
            </a:r>
            <a:r>
              <a:rPr lang="ru-RU" b="0" i="0" dirty="0">
                <a:latin typeface="IBM Plex Sans" panose="020B0503050203000203" pitchFamily="34" charset="0"/>
              </a:rPr>
              <a:t> </a:t>
            </a:r>
            <a:r>
              <a:rPr lang="ru-RU" b="0" i="0" dirty="0" err="1">
                <a:latin typeface="IBM Plex Sans" panose="020B0503050203000203" pitchFamily="34" charset="0"/>
              </a:rPr>
              <a:t>некурцями</a:t>
            </a:r>
            <a:r>
              <a:rPr lang="ru-RU" b="0" i="0" dirty="0">
                <a:latin typeface="IBM Plex Sans" panose="020B0503050203000203" pitchFamily="34" charset="0"/>
              </a:rPr>
              <a:t>;</a:t>
            </a:r>
            <a:endParaRPr lang="ru-UA" dirty="0">
              <a:latin typeface="IBM Plex Sans" panose="020B0503050203000203" pitchFamily="34" charset="0"/>
            </a:endParaRPr>
          </a:p>
          <a:p>
            <a:pPr marL="285750" lvl="0" indent="-285750">
              <a:buFont typeface="Arial" panose="020B0604020202020204" pitchFamily="34" charset="0"/>
              <a:buChar char="•"/>
            </a:pPr>
            <a:r>
              <a:rPr lang="ru-RU" b="0" i="0" dirty="0" err="1">
                <a:latin typeface="IBM Plex Sans" panose="020B0503050203000203" pitchFamily="34" charset="0"/>
              </a:rPr>
              <a:t>підвищений</a:t>
            </a:r>
            <a:r>
              <a:rPr lang="ru-RU" b="0" i="0" dirty="0">
                <a:latin typeface="IBM Plex Sans" panose="020B0503050203000203" pitchFamily="34" charset="0"/>
              </a:rPr>
              <a:t> </a:t>
            </a:r>
            <a:r>
              <a:rPr lang="ru-RU" b="0" i="0" dirty="0" err="1">
                <a:latin typeface="IBM Plex Sans" panose="020B0503050203000203" pitchFamily="34" charset="0"/>
              </a:rPr>
              <a:t>ризик</a:t>
            </a:r>
            <a:r>
              <a:rPr lang="ru-RU" b="0" i="0" dirty="0">
                <a:latin typeface="IBM Plex Sans" panose="020B0503050203000203" pitchFamily="34" charset="0"/>
              </a:rPr>
              <a:t> </a:t>
            </a:r>
            <a:r>
              <a:rPr lang="ru-RU" b="0" i="0" dirty="0" err="1">
                <a:latin typeface="IBM Plex Sans" panose="020B0503050203000203" pitchFamily="34" charset="0"/>
              </a:rPr>
              <a:t>онкологічних</a:t>
            </a:r>
            <a:r>
              <a:rPr lang="ru-RU" b="0" i="0" dirty="0">
                <a:latin typeface="IBM Plex Sans" panose="020B0503050203000203" pitchFamily="34" charset="0"/>
              </a:rPr>
              <a:t> </a:t>
            </a:r>
            <a:r>
              <a:rPr lang="ru-RU" b="0" i="0" dirty="0" err="1">
                <a:latin typeface="IBM Plex Sans" panose="020B0503050203000203" pitchFamily="34" charset="0"/>
              </a:rPr>
              <a:t>захворювань</a:t>
            </a:r>
            <a:r>
              <a:rPr lang="ru-RU" b="0" i="0" dirty="0">
                <a:latin typeface="IBM Plex Sans" panose="020B0503050203000203" pitchFamily="34" charset="0"/>
              </a:rPr>
              <a:t>;</a:t>
            </a:r>
            <a:endParaRPr lang="ru-UA" dirty="0">
              <a:latin typeface="IBM Plex Sans" panose="020B0503050203000203" pitchFamily="34" charset="0"/>
            </a:endParaRPr>
          </a:p>
          <a:p>
            <a:pPr marL="285750" lvl="0" indent="-285750">
              <a:buFont typeface="Arial" panose="020B0604020202020204" pitchFamily="34" charset="0"/>
              <a:buChar char="•"/>
            </a:pPr>
            <a:r>
              <a:rPr lang="ru-RU" b="0" i="0" dirty="0" err="1">
                <a:latin typeface="IBM Plex Sans" panose="020B0503050203000203" pitchFamily="34" charset="0"/>
              </a:rPr>
              <a:t>розвиток</a:t>
            </a:r>
            <a:r>
              <a:rPr lang="ru-RU" b="0" i="0" dirty="0">
                <a:latin typeface="IBM Plex Sans" panose="020B0503050203000203" pitchFamily="34" charset="0"/>
              </a:rPr>
              <a:t> </a:t>
            </a:r>
            <a:r>
              <a:rPr lang="ru-RU" b="0" i="0" dirty="0" err="1">
                <a:latin typeface="IBM Plex Sans" panose="020B0503050203000203" pitchFamily="34" charset="0"/>
              </a:rPr>
              <a:t>астми</a:t>
            </a:r>
            <a:r>
              <a:rPr lang="ru-RU" b="0" i="0" dirty="0">
                <a:latin typeface="IBM Plex Sans" panose="020B0503050203000203" pitchFamily="34" charset="0"/>
              </a:rPr>
              <a:t> у </a:t>
            </a:r>
            <a:r>
              <a:rPr lang="ru-RU" b="0" i="0" dirty="0" err="1">
                <a:latin typeface="IBM Plex Sans" panose="020B0503050203000203" pitchFamily="34" charset="0"/>
              </a:rPr>
              <a:t>дітей</a:t>
            </a:r>
            <a:r>
              <a:rPr lang="ru-RU" b="0" i="0" dirty="0">
                <a:latin typeface="IBM Plex Sans" panose="020B0503050203000203" pitchFamily="34" charset="0"/>
              </a:rPr>
              <a:t>;</a:t>
            </a:r>
            <a:endParaRPr lang="ru-UA" dirty="0">
              <a:latin typeface="IBM Plex Sans" panose="020B0503050203000203" pitchFamily="34" charset="0"/>
            </a:endParaRPr>
          </a:p>
          <a:p>
            <a:pPr marL="285750" lvl="0" indent="-285750">
              <a:buFont typeface="Arial" panose="020B0604020202020204" pitchFamily="34" charset="0"/>
              <a:buChar char="•"/>
            </a:pPr>
            <a:r>
              <a:rPr lang="ru-RU" b="0" i="0" dirty="0" err="1">
                <a:latin typeface="IBM Plex Sans" panose="020B0503050203000203" pitchFamily="34" charset="0"/>
              </a:rPr>
              <a:t>серцево-судинні</a:t>
            </a:r>
            <a:r>
              <a:rPr lang="ru-RU" b="0" i="0" dirty="0">
                <a:latin typeface="IBM Plex Sans" panose="020B0503050203000203" pitchFamily="34" charset="0"/>
              </a:rPr>
              <a:t> </a:t>
            </a:r>
            <a:r>
              <a:rPr lang="ru-RU" b="0" i="0" dirty="0" err="1">
                <a:latin typeface="IBM Plex Sans" panose="020B0503050203000203" pitchFamily="34" charset="0"/>
              </a:rPr>
              <a:t>захворювання</a:t>
            </a:r>
            <a:r>
              <a:rPr lang="ru-RU" b="0" i="0" dirty="0">
                <a:latin typeface="IBM Plex Sans" panose="020B0503050203000203" pitchFamily="34" charset="0"/>
              </a:rPr>
              <a:t>;</a:t>
            </a:r>
            <a:endParaRPr lang="ru-UA" dirty="0">
              <a:latin typeface="IBM Plex Sans" panose="020B0503050203000203" pitchFamily="34" charset="0"/>
            </a:endParaRPr>
          </a:p>
          <a:p>
            <a:pPr marL="285750" lvl="0" indent="-285750">
              <a:buFont typeface="Arial" panose="020B0604020202020204" pitchFamily="34" charset="0"/>
              <a:buChar char="•"/>
            </a:pPr>
            <a:r>
              <a:rPr lang="ru-RU" b="0" i="0" dirty="0">
                <a:latin typeface="IBM Plex Sans" panose="020B0503050203000203" pitchFamily="34" charset="0"/>
              </a:rPr>
              <a:t>шкода для </a:t>
            </a:r>
            <a:r>
              <a:rPr lang="ru-RU" b="0" i="0" dirty="0" err="1">
                <a:latin typeface="IBM Plex Sans" panose="020B0503050203000203" pitchFamily="34" charset="0"/>
              </a:rPr>
              <a:t>вагітних</a:t>
            </a:r>
            <a:r>
              <a:rPr lang="ru-RU" b="0" i="0" dirty="0">
                <a:latin typeface="IBM Plex Sans" panose="020B0503050203000203" pitchFamily="34" charset="0"/>
              </a:rPr>
              <a:t> </a:t>
            </a:r>
            <a:r>
              <a:rPr lang="ru-RU" b="0" i="0" dirty="0" err="1">
                <a:latin typeface="IBM Plex Sans" panose="020B0503050203000203" pitchFamily="34" charset="0"/>
              </a:rPr>
              <a:t>жінок</a:t>
            </a:r>
            <a:r>
              <a:rPr lang="ru-RU" b="0" i="0" dirty="0">
                <a:latin typeface="IBM Plex Sans" panose="020B0503050203000203" pitchFamily="34" charset="0"/>
              </a:rPr>
              <a:t> та </a:t>
            </a:r>
            <a:r>
              <a:rPr lang="ru-RU" b="0" i="0" dirty="0" err="1">
                <a:latin typeface="IBM Plex Sans" panose="020B0503050203000203" pitchFamily="34" charset="0"/>
              </a:rPr>
              <a:t>дітей</a:t>
            </a:r>
            <a:r>
              <a:rPr lang="ru-RU" b="0" i="0" dirty="0">
                <a:latin typeface="IBM Plex Sans" panose="020B0503050203000203" pitchFamily="34" charset="0"/>
              </a:rPr>
              <a:t>.</a:t>
            </a:r>
            <a:endParaRPr lang="ru-UA" dirty="0">
              <a:latin typeface="IBM Plex Sans" panose="020B0503050203000203" pitchFamily="34" charset="0"/>
            </a:endParaRPr>
          </a:p>
          <a:p>
            <a:endParaRPr lang="ru-UA"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1238</TotalTime>
  <Words>745</Words>
  <Application>Microsoft Macintosh PowerPoint</Application>
  <PresentationFormat>Широкоэкранный</PresentationFormat>
  <Paragraphs>57</Paragraphs>
  <Slides>12</Slides>
  <Notes>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8</vt:i4>
      </vt:variant>
      <vt:variant>
        <vt:lpstr>Заголовки слайдов</vt:lpstr>
      </vt:variant>
      <vt:variant>
        <vt:i4>12</vt:i4>
      </vt:variant>
    </vt:vector>
  </HeadingPairs>
  <TitlesOfParts>
    <vt:vector size="31" baseType="lpstr">
      <vt:lpstr>Arial</vt:lpstr>
      <vt:lpstr>Calibri</vt:lpstr>
      <vt:lpstr>IBM Plex Sans</vt:lpstr>
      <vt:lpstr>IBM Plex Sans </vt:lpstr>
      <vt:lpstr>IBM Plex Sans ExtraLight</vt:lpstr>
      <vt:lpstr>IBM Plex Sans Light</vt:lpstr>
      <vt:lpstr>IBM Plex Sans Regular</vt:lpstr>
      <vt:lpstr>IBM Plex Sans SemiBold</vt:lpstr>
      <vt:lpstr>Symbol</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1</dc:creator>
  <dc:description/>
  <cp:lastModifiedBy>Катерина Біла</cp:lastModifiedBy>
  <cp:revision>119</cp:revision>
  <dcterms:modified xsi:type="dcterms:W3CDTF">2026-05-17T19:05:51Z</dcterms:modified>
  <dc:language>uk-UA</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Широкоэкранный</vt:lpwstr>
  </property>
  <property fmtid="{D5CDD505-2E9C-101B-9397-08002B2CF9AE}" pid="4" name="Slides">
    <vt:i4>14</vt:i4>
  </property>
</Properties>
</file>